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4626" r:id="rId2"/>
  </p:sldMasterIdLst>
  <p:notesMasterIdLst>
    <p:notesMasterId r:id="rId6"/>
  </p:notesMasterIdLst>
  <p:sldIdLst>
    <p:sldId id="2144212450" r:id="rId3"/>
    <p:sldId id="2144212451" r:id="rId4"/>
    <p:sldId id="2144212454" r:id="rId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521415D9-36F7-43E2-AB2F-B90AF26B5E84}">
      <p14:sectionLst xmlns:p14="http://schemas.microsoft.com/office/powerpoint/2010/main">
        <p14:section name="Intro Section" id="{975B4158-9C45-45EA-B6FA-57C3BBFDB8A7}">
          <p14:sldIdLst/>
        </p14:section>
        <p14:section name="Presenter section" id="{FC05ED69-7512-4057-A8E3-A89F3F17ECFE}">
          <p14:sldIdLst>
            <p14:sldId id="2144212450"/>
            <p14:sldId id="2144212451"/>
            <p14:sldId id="21442124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3">
              <a:alpha val="20000"/>
            </a:scheme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3">
              <a:alpha val="20000"/>
            </a:schemeClr>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inor">
          <a:srgbClr val="000000"/>
        </a:fontRef>
        <a:srgbClr val="000000"/>
      </a:tcTxStyle>
      <a:tcStyle>
        <a:tcBdr>
          <a:left>
            <a:ln w="12700" cap="flat">
              <a:noFill/>
              <a:miter lim="400000"/>
            </a:ln>
          </a:left>
          <a:right>
            <a:ln w="12700" cap="flat">
              <a:noFill/>
              <a:miter lim="400000"/>
            </a:ln>
          </a:right>
          <a:top>
            <a:ln w="12700" cap="flat">
              <a:solidFill>
                <a:schemeClr val="accent3"/>
              </a:solidFill>
              <a:prstDash val="solid"/>
              <a:round/>
            </a:ln>
          </a:top>
          <a:bottom>
            <a:ln w="12700" cap="flat">
              <a:solidFill>
                <a:schemeClr val="accent3"/>
              </a:solidFill>
              <a:prstDash val="solid"/>
              <a:round/>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7FD"/>
          </a:solidFill>
        </a:fill>
      </a:tcStyle>
    </a:wholeTbl>
    <a:band2H>
      <a:tcTxStyle/>
      <a:tcStyle>
        <a:tcBdr/>
        <a:fill>
          <a:solidFill>
            <a:srgbClr val="E6F3F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6EB"/>
          </a:solidFill>
        </a:fill>
      </a:tcStyle>
    </a:wholeTbl>
    <a:band2H>
      <a:tcTxStyle/>
      <a:tcStyle>
        <a:tcBdr/>
        <a:fill>
          <a:solidFill>
            <a:srgbClr val="E6F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F9D3"/>
          </a:solidFill>
        </a:fill>
      </a:tcStyle>
    </a:wholeTbl>
    <a:band2H>
      <a:tcTxStyle/>
      <a:tcStyle>
        <a:tcBdr/>
        <a:fill>
          <a:solidFill>
            <a:srgbClr val="F6FC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843" name="Shape 5843"/>
          <p:cNvSpPr>
            <a:spLocks noGrp="1" noRot="1" noChangeAspect="1"/>
          </p:cNvSpPr>
          <p:nvPr>
            <p:ph type="sldImg"/>
          </p:nvPr>
        </p:nvSpPr>
        <p:spPr>
          <a:xfrm>
            <a:off x="1143000" y="685800"/>
            <a:ext cx="4572000" cy="3429000"/>
          </a:xfrm>
          <a:prstGeom prst="rect">
            <a:avLst/>
          </a:prstGeom>
        </p:spPr>
        <p:txBody>
          <a:bodyPr/>
          <a:lstStyle/>
          <a:p>
            <a:endParaRPr/>
          </a:p>
        </p:txBody>
      </p:sp>
      <p:sp>
        <p:nvSpPr>
          <p:cNvPr id="5844" name="Shape 584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oracle.com/investor" TargetMode="External"/><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jpe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50.pn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54.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1.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72.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59.png"/><Relationship Id="rId1" Type="http://schemas.openxmlformats.org/officeDocument/2006/relationships/slideMaster" Target="../slideMasters/slideMaster1.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jpeg"/><Relationship Id="rId1" Type="http://schemas.openxmlformats.org/officeDocument/2006/relationships/slideMaster" Target="../slideMasters/slideMaster1.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Master" Target="../slideMasters/slideMaster1.xml"/><Relationship Id="rId4" Type="http://schemas.openxmlformats.org/officeDocument/2006/relationships/image" Target="../media/image66.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Master" Target="../slideMasters/slideMaster1.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14.png"/></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451.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Master" Target="../slideMasters/slideMaster1.xml"/><Relationship Id="rId4" Type="http://schemas.openxmlformats.org/officeDocument/2006/relationships/image" Target="../media/image69.png"/></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Master" Target="../slideMasters/slideMaster1.xml"/><Relationship Id="rId4" Type="http://schemas.openxmlformats.org/officeDocument/2006/relationships/image" Target="../media/image69.png"/></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Master" Target="../slideMasters/slideMaster1.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7.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7.jpeg"/><Relationship Id="rId5" Type="http://schemas.openxmlformats.org/officeDocument/2006/relationships/tags" Target="../tags/tag5.xml"/><Relationship Id="rId10" Type="http://schemas.openxmlformats.org/officeDocument/2006/relationships/image" Target="../media/image74.emf"/><Relationship Id="rId4" Type="http://schemas.openxmlformats.org/officeDocument/2006/relationships/tags" Target="../tags/tag4.xml"/><Relationship Id="rId9" Type="http://schemas.openxmlformats.org/officeDocument/2006/relationships/image" Target="../media/image51.png"/></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5.png"/><Relationship Id="rId1" Type="http://schemas.openxmlformats.org/officeDocument/2006/relationships/slideMaster" Target="../slideMasters/slideMaster2.xml"/><Relationship Id="rId5" Type="http://schemas.openxmlformats.org/officeDocument/2006/relationships/image" Target="../media/image77.svg"/><Relationship Id="rId4" Type="http://schemas.openxmlformats.org/officeDocument/2006/relationships/image" Target="../media/image76.png"/></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68.png"/><Relationship Id="rId1" Type="http://schemas.openxmlformats.org/officeDocument/2006/relationships/slideMaster" Target="../slideMasters/slideMaster2.xml"/><Relationship Id="rId5" Type="http://schemas.openxmlformats.org/officeDocument/2006/relationships/image" Target="../media/image79.svg"/><Relationship Id="rId4" Type="http://schemas.openxmlformats.org/officeDocument/2006/relationships/image" Target="../media/image78.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0.png"/><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80.png"/><Relationship Id="rId1" Type="http://schemas.openxmlformats.org/officeDocument/2006/relationships/slideMaster" Target="../slideMasters/slideMaster2.xml"/></Relationships>
</file>

<file path=ppt/slideLayouts/_rels/slideLayout5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74.emf"/></Relationships>
</file>

<file path=ppt/slideLayouts/_rels/slideLayout52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74.emf"/></Relationships>
</file>

<file path=ppt/slideLayouts/_rels/slideLayout524.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28.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70.png"/><Relationship Id="rId1" Type="http://schemas.openxmlformats.org/officeDocument/2006/relationships/slideMaster" Target="../slideMasters/slideMaster2.xml"/><Relationship Id="rId4" Type="http://schemas.openxmlformats.org/officeDocument/2006/relationships/hyperlink" Target="mailto:mailto:quietperiod_ww_grp@oracle.com" TargetMode="External"/></Relationships>
</file>

<file path=ppt/slideLayouts/_rels/slideLayout529.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80.png"/><Relationship Id="rId1" Type="http://schemas.openxmlformats.org/officeDocument/2006/relationships/slideMaster" Target="../slideMasters/slideMaster2.xml"/><Relationship Id="rId4" Type="http://schemas.openxmlformats.org/officeDocument/2006/relationships/hyperlink" Target="mailto:mailto:quietperiod_ww_grp@oracle.com" TargetMode="Externa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52.png"/><Relationship Id="rId4" Type="http://schemas.openxmlformats.org/officeDocument/2006/relationships/image" Target="../media/image74.emf"/></Relationships>
</file>

<file path=ppt/slideLayouts/_rels/slideLayout5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2.png"/><Relationship Id="rId4" Type="http://schemas.openxmlformats.org/officeDocument/2006/relationships/image" Target="../media/image74.emf"/></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Master" Target="../slideMasters/slideMaster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4.emf"/></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Master" Target="../slideMasters/slideMaster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74.emf"/></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emf"/><Relationship Id="rId1" Type="http://schemas.openxmlformats.org/officeDocument/2006/relationships/slideMaster" Target="../slideMasters/slideMaster2.xml"/><Relationship Id="rId4" Type="http://schemas.openxmlformats.org/officeDocument/2006/relationships/image" Target="../media/image92.sv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Master" Target="../slideMasters/slideMaster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74.emf"/></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Master" Target="../slideMasters/slideMaster2.xml"/><Relationship Id="rId6" Type="http://schemas.openxmlformats.org/officeDocument/2006/relationships/image" Target="../media/image90.svg"/><Relationship Id="rId5" Type="http://schemas.openxmlformats.org/officeDocument/2006/relationships/image" Target="../media/image93.png"/><Relationship Id="rId4" Type="http://schemas.openxmlformats.org/officeDocument/2006/relationships/image" Target="../media/image74.emf"/></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emf"/><Relationship Id="rId1" Type="http://schemas.openxmlformats.org/officeDocument/2006/relationships/slideMaster" Target="../slideMasters/slideMaster2.xml"/><Relationship Id="rId4" Type="http://schemas.openxmlformats.org/officeDocument/2006/relationships/image" Target="../media/image92.svg"/></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4.png"/><Relationship Id="rId1" Type="http://schemas.openxmlformats.org/officeDocument/2006/relationships/slideMaster" Target="../slideMasters/slideMaster2.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6.png"/><Relationship Id="rId1" Type="http://schemas.openxmlformats.org/officeDocument/2006/relationships/slideMaster" Target="../slideMasters/slideMaster2.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1.png"/><Relationship Id="rId1" Type="http://schemas.openxmlformats.org/officeDocument/2006/relationships/slideMaster" Target="../slideMasters/slideMaster2.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7.png"/><Relationship Id="rId1" Type="http://schemas.openxmlformats.org/officeDocument/2006/relationships/slideMaster" Target="../slideMasters/slideMaster2.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4.png"/><Relationship Id="rId1" Type="http://schemas.openxmlformats.org/officeDocument/2006/relationships/slideMaster" Target="../slideMasters/slideMaster2.xml"/><Relationship Id="rId4" Type="http://schemas.openxmlformats.org/officeDocument/2006/relationships/image" Target="../media/image72.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95.png"/><Relationship Id="rId1" Type="http://schemas.openxmlformats.org/officeDocument/2006/relationships/slideMaster" Target="../slideMasters/slideMaster2.xml"/><Relationship Id="rId4" Type="http://schemas.openxmlformats.org/officeDocument/2006/relationships/image" Target="../media/image7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emf"/><Relationship Id="rId1" Type="http://schemas.openxmlformats.org/officeDocument/2006/relationships/slideMaster" Target="../slideMasters/slideMaster2.xml"/></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2.xml"/><Relationship Id="rId4" Type="http://schemas.openxmlformats.org/officeDocument/2006/relationships/image" Target="../media/image74.emf"/></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2.xml"/><Relationship Id="rId4" Type="http://schemas.openxmlformats.org/officeDocument/2006/relationships/image" Target="../media/image74.emf"/></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ight - Title, Body Text">
    <p:spTree>
      <p:nvGrpSpPr>
        <p:cNvPr id="1" name=""/>
        <p:cNvGrpSpPr/>
        <p:nvPr/>
      </p:nvGrpSpPr>
      <p:grpSpPr>
        <a:xfrm>
          <a:off x="0" y="0"/>
          <a:ext cx="0" cy="0"/>
          <a:chOff x="0" y="0"/>
          <a:chExt cx="0" cy="0"/>
        </a:xfrm>
      </p:grpSpPr>
      <p:sp>
        <p:nvSpPr>
          <p:cNvPr id="26"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 name="Title"/>
          <p:cNvSpPr txBox="1">
            <a:spLocks noGrp="1"/>
          </p:cNvSpPr>
          <p:nvPr>
            <p:ph type="title" hasCustomPrompt="1"/>
          </p:nvPr>
        </p:nvSpPr>
        <p:spPr>
          <a:prstGeom prst="rect">
            <a:avLst/>
          </a:prstGeom>
        </p:spPr>
        <p:txBody>
          <a:bodyPr/>
          <a:lstStyle/>
          <a:p>
            <a:r>
              <a:t>Title</a:t>
            </a:r>
          </a:p>
        </p:txBody>
      </p:sp>
      <p:sp>
        <p:nvSpPr>
          <p:cNvPr id="28" name="Subtitle"/>
          <p:cNvSpPr>
            <a:spLocks noGrp="1"/>
          </p:cNvSpPr>
          <p:nvPr>
            <p:ph type="body" sz="quarter" idx="21" hasCustomPrompt="1"/>
          </p:nvPr>
        </p:nvSpPr>
        <p:spPr>
          <a:xfrm>
            <a:off x="692148" y="1111228"/>
            <a:ext cx="10747476" cy="309602"/>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191"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19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93"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194"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195"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196"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197"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198"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Tab Regular"/>
                <a:ea typeface="Oracle Sans Tab Regular"/>
                <a:cs typeface="Oracle Sans Tab Regular"/>
                <a:sym typeface="Oracle Sans Tab Regular"/>
              </a:defRPr>
            </a:pPr>
            <a:endParaRPr/>
          </a:p>
        </p:txBody>
      </p:sp>
      <p:sp>
        <p:nvSpPr>
          <p:cNvPr id="19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1236"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3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3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1245"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4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4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1254"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5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5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1263"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6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6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127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7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7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128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8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8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129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291"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29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129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300"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30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1308"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1309"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1310"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131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12"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131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1320"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1321"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1322"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132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24"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132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20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07"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0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0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1332"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133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34"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1335"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1336"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1337"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133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1345"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34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47"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1348"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1349"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1350"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135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1358"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1359"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1360"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1361"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Tab Regular"/>
                <a:ea typeface="Oracle Sans Tab Regular"/>
                <a:cs typeface="Oracle Sans Tab Regular"/>
                <a:sym typeface="Oracle Sans Tab Regular"/>
              </a:defRPr>
            </a:lvl1pPr>
          </a:lstStyle>
          <a:p>
            <a:r>
              <a:t>Click to add image</a:t>
            </a:r>
          </a:p>
        </p:txBody>
      </p:sp>
      <p:sp>
        <p:nvSpPr>
          <p:cNvPr id="1362"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1363"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136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1371"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1372"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1373"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1374"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1375"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137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1383"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138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85"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1386"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1387"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1388"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138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1396"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139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398"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1399"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1400"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1401"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140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Light - Closing Slide">
    <p:bg>
      <p:bgPr>
        <a:solidFill>
          <a:srgbClr val="FCFBFA"/>
        </a:solidFill>
        <a:effectLst/>
      </p:bgPr>
    </p:bg>
    <p:spTree>
      <p:nvGrpSpPr>
        <p:cNvPr id="1" name=""/>
        <p:cNvGrpSpPr/>
        <p:nvPr/>
      </p:nvGrpSpPr>
      <p:grpSpPr>
        <a:xfrm>
          <a:off x="0" y="0"/>
          <a:ext cx="0" cy="0"/>
          <a:chOff x="0" y="0"/>
          <a:chExt cx="0" cy="0"/>
        </a:xfrm>
      </p:grpSpPr>
      <p:sp>
        <p:nvSpPr>
          <p:cNvPr id="140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Dark - Closing Slide">
    <p:bg>
      <p:bgPr>
        <a:solidFill>
          <a:srgbClr val="312D2A"/>
        </a:solidFill>
        <a:effectLst/>
      </p:bgPr>
    </p:bg>
    <p:spTree>
      <p:nvGrpSpPr>
        <p:cNvPr id="1" name=""/>
        <p:cNvGrpSpPr/>
        <p:nvPr/>
      </p:nvGrpSpPr>
      <p:grpSpPr>
        <a:xfrm>
          <a:off x="0" y="0"/>
          <a:ext cx="0" cy="0"/>
          <a:chOff x="0" y="0"/>
          <a:chExt cx="0" cy="0"/>
        </a:xfrm>
      </p:grpSpPr>
      <p:sp>
        <p:nvSpPr>
          <p:cNvPr id="141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1423"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1424"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1425"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1432"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1433"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43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435"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1436"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AE562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AE562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AE562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AE562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143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21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17"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1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1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1444"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44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446"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1447"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1448"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759C6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759C6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759C6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759C6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144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x">
  <p:cSld name="Safe Harbor RevRec End">
    <p:bg>
      <p:bgPr>
        <a:solidFill>
          <a:srgbClr val="FCFBFA"/>
        </a:solidFill>
        <a:effectLst/>
      </p:bgPr>
    </p:bg>
    <p:spTree>
      <p:nvGrpSpPr>
        <p:cNvPr id="1" name=""/>
        <p:cNvGrpSpPr/>
        <p:nvPr/>
      </p:nvGrpSpPr>
      <p:grpSpPr>
        <a:xfrm>
          <a:off x="0" y="0"/>
          <a:ext cx="0" cy="0"/>
          <a:chOff x="0" y="0"/>
          <a:chExt cx="0" cy="0"/>
        </a:xfrm>
      </p:grpSpPr>
      <p:sp>
        <p:nvSpPr>
          <p:cNvPr id="1456" name="TextBox 8"/>
          <p:cNvSpPr txBox="1"/>
          <p:nvPr/>
        </p:nvSpPr>
        <p:spPr>
          <a:xfrm>
            <a:off x="807005" y="2302161"/>
            <a:ext cx="10584474" cy="37236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1700">
                <a:solidFill>
                  <a:srgbClr val="FCFBFA"/>
                </a:solidFill>
                <a:latin typeface="Oracle Sans Light"/>
                <a:ea typeface="Oracle Sans Light"/>
                <a:cs typeface="Oracle Sans Light"/>
                <a:sym typeface="Oracle Sans Light"/>
              </a:defRPr>
            </a:pPr>
            <a: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endParaRPr>
              <a:solidFill>
                <a:srgbClr val="312D2A"/>
              </a:solidFill>
            </a:endParaRPr>
          </a:p>
          <a:p>
            <a:pPr>
              <a:defRPr sz="1700">
                <a:solidFill>
                  <a:srgbClr val="312D2A"/>
                </a:solidFill>
                <a:latin typeface="Oracle Sans Light"/>
                <a:ea typeface="Oracle Sans Light"/>
                <a:cs typeface="Oracle Sans Light"/>
                <a:sym typeface="Oracle Sans Light"/>
              </a:defRPr>
            </a:pPr>
            <a:endParaRPr>
              <a:solidFill>
                <a:srgbClr val="312D2A"/>
              </a:solidFill>
            </a:endParaRPr>
          </a:p>
          <a:p>
            <a:pPr>
              <a:defRPr sz="1700">
                <a:solidFill>
                  <a:srgbClr val="FCFBFA"/>
                </a:solidFill>
                <a:latin typeface="Oracle Sans Light"/>
                <a:ea typeface="Oracle Sans Light"/>
                <a:cs typeface="Oracle Sans Light"/>
                <a:sym typeface="Oracle Sans Light"/>
              </a:defRPr>
            </a:pPr>
            <a: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u="sng">
                <a:solidFill>
                  <a:srgbClr val="0000FF"/>
                </a:solidFill>
                <a:uFill>
                  <a:solidFill>
                    <a:srgbClr val="0000FF"/>
                  </a:solidFill>
                </a:uFill>
                <a:hlinkClick r:id="rId2"/>
              </a:rPr>
              <a:t>http://www.oracle.com/investor</a:t>
            </a:r>
            <a:r>
              <a:t>. All information in this presentation is current as of September 2019 and Oracle undertakes no duty to update any statement in light of new information or future events.</a:t>
            </a:r>
          </a:p>
        </p:txBody>
      </p:sp>
      <p:pic>
        <p:nvPicPr>
          <p:cNvPr id="1457" name="Picture 4" descr="Picture 4"/>
          <p:cNvPicPr>
            <a:picLocks noChangeAspect="1"/>
          </p:cNvPicPr>
          <p:nvPr/>
        </p:nvPicPr>
        <p:blipFill>
          <a:blip r:embed="rId3">
            <a:alphaModFix amt="20000"/>
          </a:blip>
          <a:srcRect r="29573"/>
          <a:stretch>
            <a:fillRect/>
          </a:stretch>
        </p:blipFill>
        <p:spPr>
          <a:xfrm>
            <a:off x="6337184" y="565566"/>
            <a:ext cx="5854818" cy="3169436"/>
          </a:xfrm>
          <a:prstGeom prst="rect">
            <a:avLst/>
          </a:prstGeom>
          <a:ln w="12700">
            <a:miter lim="400000"/>
          </a:ln>
        </p:spPr>
      </p:pic>
      <p:pic>
        <p:nvPicPr>
          <p:cNvPr id="1458" name="Picture 7" descr="Picture 7"/>
          <p:cNvPicPr>
            <a:picLocks noChangeAspect="1"/>
          </p:cNvPicPr>
          <p:nvPr/>
        </p:nvPicPr>
        <p:blipFill>
          <a:blip r:embed="rId4"/>
          <a:stretch>
            <a:fillRect/>
          </a:stretch>
        </p:blipFill>
        <p:spPr>
          <a:xfrm>
            <a:off x="1" y="0"/>
            <a:ext cx="12192001" cy="254000"/>
          </a:xfrm>
          <a:prstGeom prst="rect">
            <a:avLst/>
          </a:prstGeom>
          <a:ln w="12700">
            <a:miter lim="400000"/>
          </a:ln>
        </p:spPr>
      </p:pic>
      <p:pic>
        <p:nvPicPr>
          <p:cNvPr id="1459" name="Picture 6" descr="Picture 6"/>
          <p:cNvPicPr>
            <a:picLocks noChangeAspect="1"/>
          </p:cNvPicPr>
          <p:nvPr/>
        </p:nvPicPr>
        <p:blipFill>
          <a:blip r:embed="rId5"/>
          <a:stretch>
            <a:fillRect/>
          </a:stretch>
        </p:blipFill>
        <p:spPr>
          <a:xfrm>
            <a:off x="11437198" y="6356350"/>
            <a:ext cx="501652" cy="501650"/>
          </a:xfrm>
          <a:prstGeom prst="rect">
            <a:avLst/>
          </a:prstGeom>
          <a:ln w="12700">
            <a:miter lim="400000"/>
          </a:ln>
        </p:spPr>
      </p:pic>
      <p:sp>
        <p:nvSpPr>
          <p:cNvPr id="1460" name="Rectangle 13"/>
          <p:cNvSpPr/>
          <p:nvPr/>
        </p:nvSpPr>
        <p:spPr>
          <a:xfrm>
            <a:off x="761287" y="1975427"/>
            <a:ext cx="310898" cy="36578"/>
          </a:xfrm>
          <a:prstGeom prst="rect">
            <a:avLst/>
          </a:prstGeom>
          <a:solidFill>
            <a:srgbClr val="FACD62"/>
          </a:solidFill>
          <a:ln w="12700">
            <a:miter lim="400000"/>
          </a:ln>
        </p:spPr>
        <p:txBody>
          <a:bodyPr lIns="45718" tIns="45718" rIns="45718" bIns="45718" anchor="ctr"/>
          <a:lstStyle/>
          <a:p>
            <a:pPr algn="ctr">
              <a:defRPr sz="1700">
                <a:solidFill>
                  <a:srgbClr val="FCFBFA"/>
                </a:solidFill>
                <a:latin typeface="Oracle Sans Tab Regular"/>
                <a:ea typeface="Oracle Sans Tab Regular"/>
                <a:cs typeface="Oracle Sans Tab Regular"/>
                <a:sym typeface="Oracle Sans Tab Regular"/>
              </a:defRPr>
            </a:pPr>
            <a:endParaRPr/>
          </a:p>
        </p:txBody>
      </p:sp>
      <p:sp>
        <p:nvSpPr>
          <p:cNvPr id="1461" name="TextBox 5"/>
          <p:cNvSpPr txBox="1"/>
          <p:nvPr/>
        </p:nvSpPr>
        <p:spPr>
          <a:xfrm>
            <a:off x="723915" y="1267795"/>
            <a:ext cx="5942858" cy="3708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1700">
                <a:solidFill>
                  <a:srgbClr val="FCFBFA"/>
                </a:solidFill>
                <a:latin typeface="Oracle Sans Bold"/>
                <a:ea typeface="Oracle Sans Bold"/>
                <a:cs typeface="Oracle Sans Bold"/>
                <a:sym typeface="Oracle Sans Bold"/>
              </a:defRPr>
            </a:lvl1pPr>
          </a:lstStyle>
          <a:p>
            <a:r>
              <a:t>Safe Harbor</a:t>
            </a:r>
          </a:p>
        </p:txBody>
      </p:sp>
      <p:sp>
        <p:nvSpPr>
          <p:cNvPr id="146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x">
  <p:cSld name="2_Light - Closing Slide">
    <p:bg>
      <p:bgPr>
        <a:solidFill>
          <a:srgbClr val="FCFBFA"/>
        </a:solidFill>
        <a:effectLst/>
      </p:bgPr>
    </p:bg>
    <p:spTree>
      <p:nvGrpSpPr>
        <p:cNvPr id="1" name=""/>
        <p:cNvGrpSpPr/>
        <p:nvPr/>
      </p:nvGrpSpPr>
      <p:grpSpPr>
        <a:xfrm>
          <a:off x="0" y="0"/>
          <a:ext cx="0" cy="0"/>
          <a:chOff x="0" y="0"/>
          <a:chExt cx="0" cy="0"/>
        </a:xfrm>
      </p:grpSpPr>
      <p:pic>
        <p:nvPicPr>
          <p:cNvPr id="1469" name="Imagem 4" descr="Imagem 4"/>
          <p:cNvPicPr>
            <a:picLocks noChangeAspect="1"/>
          </p:cNvPicPr>
          <p:nvPr/>
        </p:nvPicPr>
        <p:blipFill>
          <a:blip r:embed="rId2"/>
          <a:stretch>
            <a:fillRect/>
          </a:stretch>
        </p:blipFill>
        <p:spPr>
          <a:xfrm>
            <a:off x="0" y="1673"/>
            <a:ext cx="12192000" cy="6856329"/>
          </a:xfrm>
          <a:prstGeom prst="rect">
            <a:avLst/>
          </a:prstGeom>
          <a:ln w="12700">
            <a:miter lim="400000"/>
          </a:ln>
        </p:spPr>
      </p:pic>
      <p:pic>
        <p:nvPicPr>
          <p:cNvPr id="147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471" name="Imagem 5" descr="Imagem 5"/>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47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x">
  <p:cSld name="7_Light - Closing Slide">
    <p:bg>
      <p:bgPr>
        <a:solidFill>
          <a:srgbClr val="FCFBFA"/>
        </a:solidFill>
        <a:effectLst/>
      </p:bgPr>
    </p:bg>
    <p:spTree>
      <p:nvGrpSpPr>
        <p:cNvPr id="1" name=""/>
        <p:cNvGrpSpPr/>
        <p:nvPr/>
      </p:nvGrpSpPr>
      <p:grpSpPr>
        <a:xfrm>
          <a:off x="0" y="0"/>
          <a:ext cx="0" cy="0"/>
          <a:chOff x="0" y="0"/>
          <a:chExt cx="0" cy="0"/>
        </a:xfrm>
      </p:grpSpPr>
      <p:pic>
        <p:nvPicPr>
          <p:cNvPr id="1479" name="Imagem 5" descr="Imagem 5"/>
          <p:cNvPicPr>
            <a:picLocks noChangeAspect="1"/>
          </p:cNvPicPr>
          <p:nvPr/>
        </p:nvPicPr>
        <p:blipFill>
          <a:blip r:embed="rId2"/>
          <a:stretch>
            <a:fillRect/>
          </a:stretch>
        </p:blipFill>
        <p:spPr>
          <a:xfrm>
            <a:off x="0" y="1673"/>
            <a:ext cx="12192000" cy="6854653"/>
          </a:xfrm>
          <a:prstGeom prst="rect">
            <a:avLst/>
          </a:prstGeom>
          <a:ln w="12700">
            <a:miter lim="400000"/>
          </a:ln>
        </p:spPr>
      </p:pic>
      <p:pic>
        <p:nvPicPr>
          <p:cNvPr id="148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481" name="Imagem 4" descr="Imagem 4"/>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48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3_Light - Closing Slide">
    <p:bg>
      <p:bgPr>
        <a:solidFill>
          <a:srgbClr val="FCFBFA"/>
        </a:solidFill>
        <a:effectLst/>
      </p:bgPr>
    </p:bg>
    <p:spTree>
      <p:nvGrpSpPr>
        <p:cNvPr id="1" name=""/>
        <p:cNvGrpSpPr/>
        <p:nvPr/>
      </p:nvGrpSpPr>
      <p:grpSpPr>
        <a:xfrm>
          <a:off x="0" y="0"/>
          <a:ext cx="0" cy="0"/>
          <a:chOff x="0" y="0"/>
          <a:chExt cx="0" cy="0"/>
        </a:xfrm>
      </p:grpSpPr>
      <p:pic>
        <p:nvPicPr>
          <p:cNvPr id="1489" name="Imagem 2" descr="Imagem 2"/>
          <p:cNvPicPr>
            <a:picLocks noChangeAspect="1"/>
          </p:cNvPicPr>
          <p:nvPr/>
        </p:nvPicPr>
        <p:blipFill>
          <a:blip r:embed="rId2"/>
          <a:stretch>
            <a:fillRect/>
          </a:stretch>
        </p:blipFill>
        <p:spPr>
          <a:xfrm>
            <a:off x="0" y="1673"/>
            <a:ext cx="12192000" cy="6854653"/>
          </a:xfrm>
          <a:prstGeom prst="rect">
            <a:avLst/>
          </a:prstGeom>
          <a:ln w="12700">
            <a:miter lim="400000"/>
          </a:ln>
        </p:spPr>
      </p:pic>
      <p:pic>
        <p:nvPicPr>
          <p:cNvPr id="149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491" name="Imagem 4" descr="Imagem 4"/>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49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4_Light - Closing Slide">
    <p:bg>
      <p:bgPr>
        <a:solidFill>
          <a:srgbClr val="FCFBFA"/>
        </a:solidFill>
        <a:effectLst/>
      </p:bgPr>
    </p:bg>
    <p:spTree>
      <p:nvGrpSpPr>
        <p:cNvPr id="1" name=""/>
        <p:cNvGrpSpPr/>
        <p:nvPr/>
      </p:nvGrpSpPr>
      <p:grpSpPr>
        <a:xfrm>
          <a:off x="0" y="0"/>
          <a:ext cx="0" cy="0"/>
          <a:chOff x="0" y="0"/>
          <a:chExt cx="0" cy="0"/>
        </a:xfrm>
      </p:grpSpPr>
      <p:pic>
        <p:nvPicPr>
          <p:cNvPr id="1499" name="Imagem 2" descr="Imagem 2"/>
          <p:cNvPicPr>
            <a:picLocks noChangeAspect="1"/>
          </p:cNvPicPr>
          <p:nvPr/>
        </p:nvPicPr>
        <p:blipFill>
          <a:blip r:embed="rId2"/>
          <a:stretch>
            <a:fillRect/>
          </a:stretch>
        </p:blipFill>
        <p:spPr>
          <a:xfrm>
            <a:off x="0" y="1673"/>
            <a:ext cx="12192000" cy="6854653"/>
          </a:xfrm>
          <a:prstGeom prst="rect">
            <a:avLst/>
          </a:prstGeom>
          <a:ln w="12700">
            <a:miter lim="400000"/>
          </a:ln>
        </p:spPr>
      </p:pic>
      <p:pic>
        <p:nvPicPr>
          <p:cNvPr id="150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01" name="Imagem 4" descr="Imagem 4"/>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50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5_Light - Closing Slide">
    <p:bg>
      <p:bgPr>
        <a:solidFill>
          <a:srgbClr val="FCFBFA"/>
        </a:solidFill>
        <a:effectLst/>
      </p:bgPr>
    </p:bg>
    <p:spTree>
      <p:nvGrpSpPr>
        <p:cNvPr id="1" name=""/>
        <p:cNvGrpSpPr/>
        <p:nvPr/>
      </p:nvGrpSpPr>
      <p:grpSpPr>
        <a:xfrm>
          <a:off x="0" y="0"/>
          <a:ext cx="0" cy="0"/>
          <a:chOff x="0" y="0"/>
          <a:chExt cx="0" cy="0"/>
        </a:xfrm>
      </p:grpSpPr>
      <p:pic>
        <p:nvPicPr>
          <p:cNvPr id="1509" name="Imagem 2" descr="Imagem 2"/>
          <p:cNvPicPr>
            <a:picLocks noChangeAspect="1"/>
          </p:cNvPicPr>
          <p:nvPr/>
        </p:nvPicPr>
        <p:blipFill>
          <a:blip r:embed="rId2">
            <a:alphaModFix amt="29000"/>
          </a:blip>
          <a:stretch>
            <a:fillRect/>
          </a:stretch>
        </p:blipFill>
        <p:spPr>
          <a:xfrm>
            <a:off x="0" y="1673"/>
            <a:ext cx="12192000" cy="6854653"/>
          </a:xfrm>
          <a:prstGeom prst="rect">
            <a:avLst/>
          </a:prstGeom>
          <a:ln w="12700">
            <a:miter lim="400000"/>
          </a:ln>
        </p:spPr>
      </p:pic>
      <p:pic>
        <p:nvPicPr>
          <p:cNvPr id="151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11" name="Imagem 4" descr="Imagem 4"/>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51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x">
  <p:cSld name="6_Light - Closing Slide">
    <p:bg>
      <p:bgPr>
        <a:solidFill>
          <a:srgbClr val="FCFBFA"/>
        </a:solidFill>
        <a:effectLst/>
      </p:bgPr>
    </p:bg>
    <p:spTree>
      <p:nvGrpSpPr>
        <p:cNvPr id="1" name=""/>
        <p:cNvGrpSpPr/>
        <p:nvPr/>
      </p:nvGrpSpPr>
      <p:grpSpPr>
        <a:xfrm>
          <a:off x="0" y="0"/>
          <a:ext cx="0" cy="0"/>
          <a:chOff x="0" y="0"/>
          <a:chExt cx="0" cy="0"/>
        </a:xfrm>
      </p:grpSpPr>
      <p:pic>
        <p:nvPicPr>
          <p:cNvPr id="1519" name="Imagem 2" descr="Imagem 2"/>
          <p:cNvPicPr>
            <a:picLocks noChangeAspect="1"/>
          </p:cNvPicPr>
          <p:nvPr/>
        </p:nvPicPr>
        <p:blipFill>
          <a:blip r:embed="rId2"/>
          <a:stretch>
            <a:fillRect/>
          </a:stretch>
        </p:blipFill>
        <p:spPr>
          <a:xfrm>
            <a:off x="0" y="1673"/>
            <a:ext cx="12192000" cy="6854653"/>
          </a:xfrm>
          <a:prstGeom prst="rect">
            <a:avLst/>
          </a:prstGeom>
          <a:ln w="12700">
            <a:miter lim="400000"/>
          </a:ln>
        </p:spPr>
      </p:pic>
      <p:pic>
        <p:nvPicPr>
          <p:cNvPr id="152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21" name="Imagem 4" descr="Imagem 4"/>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52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1_Light - Closing Slide">
    <p:bg>
      <p:bgPr>
        <a:solidFill>
          <a:srgbClr val="FCFBFA"/>
        </a:solidFill>
        <a:effectLst/>
      </p:bgPr>
    </p:bg>
    <p:spTree>
      <p:nvGrpSpPr>
        <p:cNvPr id="1" name=""/>
        <p:cNvGrpSpPr/>
        <p:nvPr/>
      </p:nvGrpSpPr>
      <p:grpSpPr>
        <a:xfrm>
          <a:off x="0" y="0"/>
          <a:ext cx="0" cy="0"/>
          <a:chOff x="0" y="0"/>
          <a:chExt cx="0" cy="0"/>
        </a:xfrm>
      </p:grpSpPr>
      <p:pic>
        <p:nvPicPr>
          <p:cNvPr id="1529" name="Imagem 4" descr="Imagem 4"/>
          <p:cNvPicPr>
            <a:picLocks noChangeAspect="1"/>
          </p:cNvPicPr>
          <p:nvPr/>
        </p:nvPicPr>
        <p:blipFill>
          <a:blip r:embed="rId2"/>
          <a:stretch>
            <a:fillRect/>
          </a:stretch>
        </p:blipFill>
        <p:spPr>
          <a:xfrm>
            <a:off x="0" y="1673"/>
            <a:ext cx="12192000" cy="6856329"/>
          </a:xfrm>
          <a:prstGeom prst="rect">
            <a:avLst/>
          </a:prstGeom>
          <a:ln w="12700">
            <a:miter lim="400000"/>
          </a:ln>
        </p:spPr>
      </p:pic>
      <p:pic>
        <p:nvPicPr>
          <p:cNvPr id="153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31" name="Imagem 5" descr="Imagem 5"/>
          <p:cNvPicPr>
            <a:picLocks noChangeAspect="1"/>
          </p:cNvPicPr>
          <p:nvPr/>
        </p:nvPicPr>
        <p:blipFill>
          <a:blip r:embed="rId4"/>
          <a:stretch>
            <a:fillRect/>
          </a:stretch>
        </p:blipFill>
        <p:spPr>
          <a:xfrm>
            <a:off x="0" y="0"/>
            <a:ext cx="12192000" cy="149291"/>
          </a:xfrm>
          <a:prstGeom prst="rect">
            <a:avLst/>
          </a:prstGeom>
          <a:ln w="12700">
            <a:miter lim="400000"/>
          </a:ln>
        </p:spPr>
      </p:pic>
      <p:sp>
        <p:nvSpPr>
          <p:cNvPr id="153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eBook info page">
    <p:bg>
      <p:bgPr>
        <a:solidFill>
          <a:srgbClr val="FCFBFA"/>
        </a:solidFill>
        <a:effectLst/>
      </p:bgPr>
    </p:bg>
    <p:spTree>
      <p:nvGrpSpPr>
        <p:cNvPr id="1" name=""/>
        <p:cNvGrpSpPr/>
        <p:nvPr/>
      </p:nvGrpSpPr>
      <p:grpSpPr>
        <a:xfrm>
          <a:off x="0" y="0"/>
          <a:ext cx="0" cy="0"/>
          <a:chOff x="0" y="0"/>
          <a:chExt cx="0" cy="0"/>
        </a:xfrm>
      </p:grpSpPr>
      <p:sp>
        <p:nvSpPr>
          <p:cNvPr id="1539" name="Rectangle 8"/>
          <p:cNvSpPr/>
          <p:nvPr/>
        </p:nvSpPr>
        <p:spPr>
          <a:xfrm>
            <a:off x="6404182" y="0"/>
            <a:ext cx="5787819" cy="6858000"/>
          </a:xfrm>
          <a:prstGeom prst="rect">
            <a:avLst/>
          </a:prstGeom>
          <a:blipFill>
            <a:blip r:embed="rId2"/>
            <a:stretch>
              <a:fillRect/>
            </a:stretch>
          </a:blip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1540" name="Title"/>
          <p:cNvSpPr txBox="1">
            <a:spLocks noGrp="1"/>
          </p:cNvSpPr>
          <p:nvPr>
            <p:ph type="title" hasCustomPrompt="1"/>
          </p:nvPr>
        </p:nvSpPr>
        <p:spPr>
          <a:xfrm>
            <a:off x="7843283" y="1454614"/>
            <a:ext cx="3691344" cy="1393234"/>
          </a:xfrm>
          <a:prstGeom prst="rect">
            <a:avLst/>
          </a:prstGeom>
        </p:spPr>
        <p:txBody>
          <a:bodyPr lIns="45718" tIns="45718" rIns="45718" bIns="45718" anchor="t"/>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pic>
        <p:nvPicPr>
          <p:cNvPr id="154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542"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226"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22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28"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229"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230"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1"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32"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33"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Tab Regular"/>
                <a:ea typeface="Oracle Sans Tab Regular"/>
                <a:cs typeface="Oracle Sans Tab Regular"/>
                <a:sym typeface="Oracle Sans Tab Regular"/>
              </a:defRPr>
            </a:pPr>
            <a:endParaRPr/>
          </a:p>
        </p:txBody>
      </p:sp>
      <p:sp>
        <p:nvSpPr>
          <p:cNvPr id="23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1549"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155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51"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1552"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155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1554"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1555"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1556"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Tab Regular"/>
                <a:ea typeface="Oracle Sans Tab Regular"/>
                <a:cs typeface="Oracle Sans Tab Regular"/>
                <a:sym typeface="Oracle Sans Tab Regular"/>
              </a:defRPr>
            </a:pPr>
            <a:endParaRPr/>
          </a:p>
        </p:txBody>
      </p:sp>
      <p:sp>
        <p:nvSpPr>
          <p:cNvPr id="155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156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565"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56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56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157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575"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57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57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1584"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158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586"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1587"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1588"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1589"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1590"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1591"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Tab Regular"/>
                <a:ea typeface="Oracle Sans Tab Regular"/>
                <a:cs typeface="Oracle Sans Tab Regular"/>
                <a:sym typeface="Oracle Sans Tab Regular"/>
              </a:defRPr>
            </a:pPr>
            <a:endParaRPr/>
          </a:p>
        </p:txBody>
      </p:sp>
      <p:sp>
        <p:nvSpPr>
          <p:cNvPr id="159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159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600"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60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60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1609"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610"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61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61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161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620"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621"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162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62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62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163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632"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633"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163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63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164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64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644"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164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64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165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654"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655"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165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65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24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42"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4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4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166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665"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666"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1667"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166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66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167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677"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678"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1679"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168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68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168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68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690"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1691"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169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6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170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70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702"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1703"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170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70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171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713"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714"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1715"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1716"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171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71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172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726"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727"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1728"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1729"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173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73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173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73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740"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1741"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1742"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174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74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175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752"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753"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1754"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1755"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175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75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176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765"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1766"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767"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1768"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1769"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1770"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1771"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1772"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177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77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178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782"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1783"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784"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1785"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1786"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1787"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1788"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1789"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179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79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25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2"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1798"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1799"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80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80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1808"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1809"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81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8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1818"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1819"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82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821"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182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1829"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1830"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83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832"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183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184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84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842"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1843"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1844"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1845"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1846"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1847"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1848"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1849"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18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85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185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85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860"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1861"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1862"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1863"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1864"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1865"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1866"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1867"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186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86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187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187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87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87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188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88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189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89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89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190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90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90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26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62"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3"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26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6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6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191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913"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91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91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192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923"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92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92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1932"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1933"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1934"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935"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Tab Bold"/>
                <a:ea typeface="Oracle Sans Tab Bold"/>
                <a:cs typeface="Oracle Sans Tab Bold"/>
                <a:sym typeface="Oracle Sans Tab Bold"/>
              </a:defRPr>
            </a:lvl1pPr>
          </a:lstStyle>
          <a:p>
            <a:r>
              <a:t>00%</a:t>
            </a:r>
          </a:p>
        </p:txBody>
      </p:sp>
      <p:sp>
        <p:nvSpPr>
          <p:cNvPr id="193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1943"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194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45"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946"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Tab Bold"/>
                <a:ea typeface="Oracle Sans Tab Bold"/>
                <a:cs typeface="Oracle Sans Tab Bold"/>
                <a:sym typeface="Oracle Sans Tab Bold"/>
              </a:defRPr>
            </a:lvl1pPr>
          </a:lstStyle>
          <a:p>
            <a:r>
              <a:t>00%</a:t>
            </a:r>
          </a:p>
        </p:txBody>
      </p:sp>
      <p:sp>
        <p:nvSpPr>
          <p:cNvPr id="194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1954"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5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5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1963"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6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6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197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7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7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198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8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8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1990"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99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99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199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00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00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27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74"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75"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27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7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200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009"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01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201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018"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01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2026"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2027"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2028"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202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030"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203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2038"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2039"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2040"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204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042"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204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2050"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205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052"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2053"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054"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2055"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205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2063"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06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065"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2066"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067"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2068"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206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2076"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2077"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078"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2079"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Tab Regular"/>
                <a:ea typeface="Oracle Sans Tab Regular"/>
                <a:cs typeface="Oracle Sans Tab Regular"/>
                <a:sym typeface="Oracle Sans Tab Regular"/>
              </a:defRPr>
            </a:lvl1pPr>
          </a:lstStyle>
          <a:p>
            <a:r>
              <a:t>Click to add image</a:t>
            </a:r>
          </a:p>
        </p:txBody>
      </p:sp>
      <p:sp>
        <p:nvSpPr>
          <p:cNvPr id="2080"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2081"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208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2089"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2090"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091"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2092"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2093"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209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2101"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210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103"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2104"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2105"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2106"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210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2114"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211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116"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2117"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2118"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2119"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212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28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85"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86"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28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8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2127"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212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12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2136"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213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138"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2145"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2146"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214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Brand Light - Title">
    <p:bg>
      <p:bgPr>
        <a:solidFill>
          <a:srgbClr val="FCFBFA"/>
        </a:solidFill>
        <a:effectLst/>
      </p:bgPr>
    </p:bg>
    <p:spTree>
      <p:nvGrpSpPr>
        <p:cNvPr id="1" name=""/>
        <p:cNvGrpSpPr/>
        <p:nvPr/>
      </p:nvGrpSpPr>
      <p:grpSpPr>
        <a:xfrm>
          <a:off x="0" y="0"/>
          <a:ext cx="0" cy="0"/>
          <a:chOff x="0" y="0"/>
          <a:chExt cx="0" cy="0"/>
        </a:xfrm>
      </p:grpSpPr>
      <p:pic>
        <p:nvPicPr>
          <p:cNvPr id="2154"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155" name="Brand (up to 2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Brand (up to 2 lines)Georgia Regular 40pt</a:t>
            </a:r>
          </a:p>
        </p:txBody>
      </p:sp>
      <p:sp>
        <p:nvSpPr>
          <p:cNvPr id="2156"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157"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158"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159"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16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Brand Dark - Title">
    <p:bg>
      <p:bgPr>
        <a:solidFill>
          <a:srgbClr val="312D2A"/>
        </a:solidFill>
        <a:effectLst/>
      </p:bgPr>
    </p:bg>
    <p:spTree>
      <p:nvGrpSpPr>
        <p:cNvPr id="1" name=""/>
        <p:cNvGrpSpPr/>
        <p:nvPr/>
      </p:nvGrpSpPr>
      <p:grpSpPr>
        <a:xfrm>
          <a:off x="0" y="0"/>
          <a:ext cx="0" cy="0"/>
          <a:chOff x="0" y="0"/>
          <a:chExt cx="0" cy="0"/>
        </a:xfrm>
      </p:grpSpPr>
      <p:pic>
        <p:nvPicPr>
          <p:cNvPr id="2167"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168" name="Brand (up to 2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Brand (up to 2 lines)Georgia Regular 40pt</a:t>
            </a:r>
          </a:p>
        </p:txBody>
      </p:sp>
      <p:sp>
        <p:nvSpPr>
          <p:cNvPr id="2169"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170"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171"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172"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173"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Finance / Operations  Light - Title">
    <p:bg>
      <p:bgPr>
        <a:solidFill>
          <a:srgbClr val="FCFBFA"/>
        </a:solidFill>
        <a:effectLst/>
      </p:bgPr>
    </p:bg>
    <p:spTree>
      <p:nvGrpSpPr>
        <p:cNvPr id="1" name=""/>
        <p:cNvGrpSpPr/>
        <p:nvPr/>
      </p:nvGrpSpPr>
      <p:grpSpPr>
        <a:xfrm>
          <a:off x="0" y="0"/>
          <a:ext cx="0" cy="0"/>
          <a:chOff x="0" y="0"/>
          <a:chExt cx="0" cy="0"/>
        </a:xfrm>
      </p:grpSpPr>
      <p:pic>
        <p:nvPicPr>
          <p:cNvPr id="2180"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181" name="Finance / Operations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Finance / Operations (up to two lines) Georgia Regular 40pt</a:t>
            </a:r>
          </a:p>
        </p:txBody>
      </p:sp>
      <p:sp>
        <p:nvSpPr>
          <p:cNvPr id="2182"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315357"/>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315357"/>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315357"/>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315357"/>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315357"/>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183"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184"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185" name="Picture 14" descr="Picture 14"/>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18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x">
  <p:cSld name="Finance / Operations  Dark - Title">
    <p:bg>
      <p:bgPr>
        <a:solidFill>
          <a:srgbClr val="1E3133"/>
        </a:solidFill>
        <a:effectLst/>
      </p:bgPr>
    </p:bg>
    <p:spTree>
      <p:nvGrpSpPr>
        <p:cNvPr id="1" name=""/>
        <p:cNvGrpSpPr/>
        <p:nvPr/>
      </p:nvGrpSpPr>
      <p:grpSpPr>
        <a:xfrm>
          <a:off x="0" y="0"/>
          <a:ext cx="0" cy="0"/>
          <a:chOff x="0" y="0"/>
          <a:chExt cx="0" cy="0"/>
        </a:xfrm>
      </p:grpSpPr>
      <p:pic>
        <p:nvPicPr>
          <p:cNvPr id="2193" name="Picture 11" descr="Picture 11"/>
          <p:cNvPicPr>
            <a:picLocks noChangeAspect="1"/>
          </p:cNvPicPr>
          <p:nvPr/>
        </p:nvPicPr>
        <p:blipFill>
          <a:blip r:embed="rId2"/>
          <a:stretch>
            <a:fillRect/>
          </a:stretch>
        </p:blipFill>
        <p:spPr>
          <a:xfrm>
            <a:off x="0" y="0"/>
            <a:ext cx="192024" cy="6858000"/>
          </a:xfrm>
          <a:prstGeom prst="rect">
            <a:avLst/>
          </a:prstGeom>
          <a:ln w="12700">
            <a:miter lim="400000"/>
          </a:ln>
        </p:spPr>
      </p:pic>
      <p:pic>
        <p:nvPicPr>
          <p:cNvPr id="219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195"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2196" name="Finance / Operations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Finance / Operations (up to two lines) Georgia Regular 40pt</a:t>
            </a:r>
          </a:p>
        </p:txBody>
      </p:sp>
      <p:sp>
        <p:nvSpPr>
          <p:cNvPr id="219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89B2B0"/>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89B2B0"/>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89B2B0"/>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89B2B0"/>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89B2B0"/>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19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19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20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Cloud Platform Light - Title">
    <p:bg>
      <p:bgPr>
        <a:solidFill>
          <a:srgbClr val="FCFBFA"/>
        </a:solidFill>
        <a:effectLst/>
      </p:bgPr>
    </p:bg>
    <p:spTree>
      <p:nvGrpSpPr>
        <p:cNvPr id="1" name=""/>
        <p:cNvGrpSpPr/>
        <p:nvPr/>
      </p:nvGrpSpPr>
      <p:grpSpPr>
        <a:xfrm>
          <a:off x="0" y="0"/>
          <a:ext cx="0" cy="0"/>
          <a:chOff x="0" y="0"/>
          <a:chExt cx="0" cy="0"/>
        </a:xfrm>
      </p:grpSpPr>
      <p:pic>
        <p:nvPicPr>
          <p:cNvPr id="2207"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208" name="Cloud Platform (up to two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Cloud Platform (up to two lines)Georgia Regular 40pt</a:t>
            </a:r>
          </a:p>
        </p:txBody>
      </p:sp>
      <p:sp>
        <p:nvSpPr>
          <p:cNvPr id="2209"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10"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211"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212"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213"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Cloud Platform Dark - Title">
    <p:bg>
      <p:bgPr>
        <a:solidFill>
          <a:srgbClr val="1E3224"/>
        </a:solidFill>
        <a:effectLst/>
      </p:bgPr>
    </p:bg>
    <p:spTree>
      <p:nvGrpSpPr>
        <p:cNvPr id="1" name=""/>
        <p:cNvGrpSpPr/>
        <p:nvPr/>
      </p:nvGrpSpPr>
      <p:grpSpPr>
        <a:xfrm>
          <a:off x="0" y="0"/>
          <a:ext cx="0" cy="0"/>
          <a:chOff x="0" y="0"/>
          <a:chExt cx="0" cy="0"/>
        </a:xfrm>
      </p:grpSpPr>
      <p:pic>
        <p:nvPicPr>
          <p:cNvPr id="2220"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221" name="Cloud Platform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Cloud Platform (up to two lines) Georgia Regular 40pt</a:t>
            </a:r>
          </a:p>
        </p:txBody>
      </p:sp>
      <p:sp>
        <p:nvSpPr>
          <p:cNvPr id="2222"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23"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224"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225"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22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x">
  <p:cSld name="HCM/HR Light - Title">
    <p:bg>
      <p:bgPr>
        <a:solidFill>
          <a:srgbClr val="FCFBFA"/>
        </a:solidFill>
        <a:effectLst/>
      </p:bgPr>
    </p:bg>
    <p:spTree>
      <p:nvGrpSpPr>
        <p:cNvPr id="1" name=""/>
        <p:cNvGrpSpPr/>
        <p:nvPr/>
      </p:nvGrpSpPr>
      <p:grpSpPr>
        <a:xfrm>
          <a:off x="0" y="0"/>
          <a:ext cx="0" cy="0"/>
          <a:chOff x="0" y="0"/>
          <a:chExt cx="0" cy="0"/>
        </a:xfrm>
      </p:grpSpPr>
      <p:pic>
        <p:nvPicPr>
          <p:cNvPr id="2233" name="Picture 13" descr="Picture 13"/>
          <p:cNvPicPr>
            <a:picLocks noChangeAspect="1"/>
          </p:cNvPicPr>
          <p:nvPr/>
        </p:nvPicPr>
        <p:blipFill>
          <a:blip r:embed="rId2"/>
          <a:stretch>
            <a:fillRect/>
          </a:stretch>
        </p:blipFill>
        <p:spPr>
          <a:xfrm>
            <a:off x="0" y="0"/>
            <a:ext cx="192024" cy="6858000"/>
          </a:xfrm>
          <a:prstGeom prst="rect">
            <a:avLst/>
          </a:prstGeom>
          <a:ln w="12700">
            <a:miter lim="400000"/>
          </a:ln>
        </p:spPr>
      </p:pic>
      <p:pic>
        <p:nvPicPr>
          <p:cNvPr id="223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235"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2236" name="HCM/H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HCM/HR (up to two lines) Georgia Regular 40pt</a:t>
            </a:r>
          </a:p>
        </p:txBody>
      </p:sp>
      <p:sp>
        <p:nvSpPr>
          <p:cNvPr id="223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6C3F49"/>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6C3F49"/>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6C3F49"/>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6C3F49"/>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6C3F49"/>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3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23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24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29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96"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97"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29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9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HCM/HR Dark - Title">
    <p:bg>
      <p:bgPr>
        <a:solidFill>
          <a:srgbClr val="41242B"/>
        </a:solidFill>
        <a:effectLst/>
      </p:bgPr>
    </p:bg>
    <p:spTree>
      <p:nvGrpSpPr>
        <p:cNvPr id="1" name=""/>
        <p:cNvGrpSpPr/>
        <p:nvPr/>
      </p:nvGrpSpPr>
      <p:grpSpPr>
        <a:xfrm>
          <a:off x="0" y="0"/>
          <a:ext cx="0" cy="0"/>
          <a:chOff x="0" y="0"/>
          <a:chExt cx="0" cy="0"/>
        </a:xfrm>
      </p:grpSpPr>
      <p:pic>
        <p:nvPicPr>
          <p:cNvPr id="2247" name="Picture 12" descr="Picture 12"/>
          <p:cNvPicPr>
            <a:picLocks noChangeAspect="1"/>
          </p:cNvPicPr>
          <p:nvPr/>
        </p:nvPicPr>
        <p:blipFill>
          <a:blip r:embed="rId2"/>
          <a:stretch>
            <a:fillRect/>
          </a:stretch>
        </p:blipFill>
        <p:spPr>
          <a:xfrm>
            <a:off x="0" y="0"/>
            <a:ext cx="192024" cy="6858000"/>
          </a:xfrm>
          <a:prstGeom prst="rect">
            <a:avLst/>
          </a:prstGeom>
          <a:ln w="12700">
            <a:miter lim="400000"/>
          </a:ln>
        </p:spPr>
      </p:pic>
      <p:pic>
        <p:nvPicPr>
          <p:cNvPr id="224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249"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2250" name="HCM/H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HCM/HR (up to two lines) Georgia Regular 40pt</a:t>
            </a:r>
          </a:p>
        </p:txBody>
      </p:sp>
      <p:sp>
        <p:nvSpPr>
          <p:cNvPr id="2251"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CE9BA7"/>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CE9BA7"/>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CE9BA7"/>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CE9BA7"/>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CE9BA7"/>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52"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253"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25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Database Light - Title">
    <p:bg>
      <p:bgPr>
        <a:solidFill>
          <a:srgbClr val="FCFBFA"/>
        </a:solidFill>
        <a:effectLst/>
      </p:bgPr>
    </p:bg>
    <p:spTree>
      <p:nvGrpSpPr>
        <p:cNvPr id="1" name=""/>
        <p:cNvGrpSpPr/>
        <p:nvPr/>
      </p:nvGrpSpPr>
      <p:grpSpPr>
        <a:xfrm>
          <a:off x="0" y="0"/>
          <a:ext cx="0" cy="0"/>
          <a:chOff x="0" y="0"/>
          <a:chExt cx="0" cy="0"/>
        </a:xfrm>
      </p:grpSpPr>
      <p:pic>
        <p:nvPicPr>
          <p:cNvPr id="2261"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262" name="Databas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Database (up to two lines) Georgia Regular 40pt</a:t>
            </a:r>
          </a:p>
        </p:txBody>
      </p:sp>
      <p:sp>
        <p:nvSpPr>
          <p:cNvPr id="226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464F4F"/>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464F4F"/>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464F4F"/>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464F4F"/>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464F4F"/>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64"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265"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266"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26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Database Dark - Title">
    <p:bg>
      <p:bgPr>
        <a:solidFill>
          <a:srgbClr val="2A2F2F"/>
        </a:solidFill>
        <a:effectLst/>
      </p:bgPr>
    </p:bg>
    <p:spTree>
      <p:nvGrpSpPr>
        <p:cNvPr id="1" name=""/>
        <p:cNvGrpSpPr/>
        <p:nvPr/>
      </p:nvGrpSpPr>
      <p:grpSpPr>
        <a:xfrm>
          <a:off x="0" y="0"/>
          <a:ext cx="0" cy="0"/>
          <a:chOff x="0" y="0"/>
          <a:chExt cx="0" cy="0"/>
        </a:xfrm>
      </p:grpSpPr>
      <p:pic>
        <p:nvPicPr>
          <p:cNvPr id="2274"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275" name="Databas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Database (up to two lines) Georgia Regular 40pt</a:t>
            </a:r>
          </a:p>
        </p:txBody>
      </p:sp>
      <p:sp>
        <p:nvSpPr>
          <p:cNvPr id="2276"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99ADAE"/>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99ADAE"/>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99ADAE"/>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99ADAE"/>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99ADAE"/>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77"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278"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279"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28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ACX Light - Title">
    <p:bg>
      <p:bgPr>
        <a:solidFill>
          <a:srgbClr val="FCFBFA"/>
        </a:solidFill>
        <a:effectLst/>
      </p:bgPr>
    </p:bg>
    <p:spTree>
      <p:nvGrpSpPr>
        <p:cNvPr id="1" name=""/>
        <p:cNvGrpSpPr/>
        <p:nvPr/>
      </p:nvGrpSpPr>
      <p:grpSpPr>
        <a:xfrm>
          <a:off x="0" y="0"/>
          <a:ext cx="0" cy="0"/>
          <a:chOff x="0" y="0"/>
          <a:chExt cx="0" cy="0"/>
        </a:xfrm>
      </p:grpSpPr>
      <p:pic>
        <p:nvPicPr>
          <p:cNvPr id="2287"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288" name="Advertising and CX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Advertising and CX (up to two lines) Georgia Regular 40pt</a:t>
            </a:r>
          </a:p>
        </p:txBody>
      </p:sp>
      <p:sp>
        <p:nvSpPr>
          <p:cNvPr id="2289"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594564"/>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594564"/>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594564"/>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594564"/>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594564"/>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290"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291"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292"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293"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ACX Dark - Title">
    <p:bg>
      <p:bgPr>
        <a:solidFill>
          <a:srgbClr val="36293C"/>
        </a:solidFill>
        <a:effectLst/>
      </p:bgPr>
    </p:bg>
    <p:spTree>
      <p:nvGrpSpPr>
        <p:cNvPr id="1" name=""/>
        <p:cNvGrpSpPr/>
        <p:nvPr/>
      </p:nvGrpSpPr>
      <p:grpSpPr>
        <a:xfrm>
          <a:off x="0" y="0"/>
          <a:ext cx="0" cy="0"/>
          <a:chOff x="0" y="0"/>
          <a:chExt cx="0" cy="0"/>
        </a:xfrm>
      </p:grpSpPr>
      <p:pic>
        <p:nvPicPr>
          <p:cNvPr id="2300"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301" name="Advertising and CX(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Advertising and CX(up to two lines) Georgia Regular 40pt</a:t>
            </a:r>
          </a:p>
        </p:txBody>
      </p:sp>
      <p:sp>
        <p:nvSpPr>
          <p:cNvPr id="2302"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B7A1C4"/>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B7A1C4"/>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B7A1C4"/>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B7A1C4"/>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B7A1C4"/>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03"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304"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05"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0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Developer Light - Title">
    <p:bg>
      <p:bgPr>
        <a:solidFill>
          <a:srgbClr val="FCFBFA"/>
        </a:solidFill>
        <a:effectLst/>
      </p:bgPr>
    </p:bg>
    <p:spTree>
      <p:nvGrpSpPr>
        <p:cNvPr id="1" name=""/>
        <p:cNvGrpSpPr/>
        <p:nvPr/>
      </p:nvGrpSpPr>
      <p:grpSpPr>
        <a:xfrm>
          <a:off x="0" y="0"/>
          <a:ext cx="0" cy="0"/>
          <a:chOff x="0" y="0"/>
          <a:chExt cx="0" cy="0"/>
        </a:xfrm>
      </p:grpSpPr>
      <p:pic>
        <p:nvPicPr>
          <p:cNvPr id="2313"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314" name="Develope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Developer (up to two lines) Georgia Regular 40pt</a:t>
            </a:r>
          </a:p>
        </p:txBody>
      </p:sp>
      <p:sp>
        <p:nvSpPr>
          <p:cNvPr id="2315"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16"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317"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18"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1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Developer Dark - Title">
    <p:bg>
      <p:bgPr>
        <a:solidFill>
          <a:srgbClr val="2B2E32"/>
        </a:solidFill>
        <a:effectLst/>
      </p:bgPr>
    </p:bg>
    <p:spTree>
      <p:nvGrpSpPr>
        <p:cNvPr id="1" name=""/>
        <p:cNvGrpSpPr/>
        <p:nvPr/>
      </p:nvGrpSpPr>
      <p:grpSpPr>
        <a:xfrm>
          <a:off x="0" y="0"/>
          <a:ext cx="0" cy="0"/>
          <a:chOff x="0" y="0"/>
          <a:chExt cx="0" cy="0"/>
        </a:xfrm>
      </p:grpSpPr>
      <p:pic>
        <p:nvPicPr>
          <p:cNvPr id="2326"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327" name="Develope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Developer (up to two lines) Georgia Regular 40pt</a:t>
            </a:r>
          </a:p>
        </p:txBody>
      </p:sp>
      <p:sp>
        <p:nvSpPr>
          <p:cNvPr id="2328"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29"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330"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31"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3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SCM Light - Title">
    <p:bg>
      <p:bgPr>
        <a:solidFill>
          <a:srgbClr val="FCFBFA"/>
        </a:solidFill>
        <a:effectLst/>
      </p:bgPr>
    </p:bg>
    <p:spTree>
      <p:nvGrpSpPr>
        <p:cNvPr id="1" name=""/>
        <p:cNvGrpSpPr/>
        <p:nvPr/>
      </p:nvGrpSpPr>
      <p:grpSpPr>
        <a:xfrm>
          <a:off x="0" y="0"/>
          <a:ext cx="0" cy="0"/>
          <a:chOff x="0" y="0"/>
          <a:chExt cx="0" cy="0"/>
        </a:xfrm>
      </p:grpSpPr>
      <p:pic>
        <p:nvPicPr>
          <p:cNvPr id="2339"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340" name="SCM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SCM (up to two lines) Georgia Regular 40pt</a:t>
            </a:r>
          </a:p>
        </p:txBody>
      </p:sp>
      <p:sp>
        <p:nvSpPr>
          <p:cNvPr id="2341"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13F25"/>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13F25"/>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13F25"/>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13F25"/>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13F25"/>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42"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343"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44"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45"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SCM Dark - Title">
    <p:bg>
      <p:bgPr>
        <a:solidFill>
          <a:srgbClr val="442616"/>
        </a:solidFill>
        <a:effectLst/>
      </p:bgPr>
    </p:bg>
    <p:spTree>
      <p:nvGrpSpPr>
        <p:cNvPr id="1" name=""/>
        <p:cNvGrpSpPr/>
        <p:nvPr/>
      </p:nvGrpSpPr>
      <p:grpSpPr>
        <a:xfrm>
          <a:off x="0" y="0"/>
          <a:ext cx="0" cy="0"/>
          <a:chOff x="0" y="0"/>
          <a:chExt cx="0" cy="0"/>
        </a:xfrm>
      </p:grpSpPr>
      <p:pic>
        <p:nvPicPr>
          <p:cNvPr id="2352"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353" name="SCM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SCM (up to two lines) Georgia Regular 40pt</a:t>
            </a:r>
          </a:p>
        </p:txBody>
      </p:sp>
      <p:sp>
        <p:nvSpPr>
          <p:cNvPr id="2354"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D39F5D"/>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D39F5D"/>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D39F5D"/>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D39F5D"/>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D39F5D"/>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55"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356"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57"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58"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GBU Light - Title">
    <p:bg>
      <p:bgPr>
        <a:solidFill>
          <a:srgbClr val="FCFBFA"/>
        </a:solidFill>
        <a:effectLst/>
      </p:bgPr>
    </p:bg>
    <p:spTree>
      <p:nvGrpSpPr>
        <p:cNvPr id="1" name=""/>
        <p:cNvGrpSpPr/>
        <p:nvPr/>
      </p:nvGrpSpPr>
      <p:grpSpPr>
        <a:xfrm>
          <a:off x="0" y="0"/>
          <a:ext cx="0" cy="0"/>
          <a:chOff x="0" y="0"/>
          <a:chExt cx="0" cy="0"/>
        </a:xfrm>
      </p:grpSpPr>
      <p:pic>
        <p:nvPicPr>
          <p:cNvPr id="2365"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366" name="GBU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GBU (up to two lines) Georgia Regular 40pt</a:t>
            </a:r>
          </a:p>
        </p:txBody>
      </p:sp>
      <p:sp>
        <p:nvSpPr>
          <p:cNvPr id="236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464C68"/>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464C68"/>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464C68"/>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464C68"/>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464C68"/>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6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36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70"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7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ark - Title, Body Text">
    <p:bg>
      <p:bgPr>
        <a:solidFill>
          <a:srgbClr val="040411"/>
        </a:solidFill>
        <a:effectLst/>
      </p:bgPr>
    </p:bg>
    <p:spTree>
      <p:nvGrpSpPr>
        <p:cNvPr id="1" name=""/>
        <p:cNvGrpSpPr/>
        <p:nvPr/>
      </p:nvGrpSpPr>
      <p:grpSpPr>
        <a:xfrm>
          <a:off x="0" y="0"/>
          <a:ext cx="0" cy="0"/>
          <a:chOff x="0" y="0"/>
          <a:chExt cx="0" cy="0"/>
        </a:xfrm>
      </p:grpSpPr>
      <p:sp>
        <p:nvSpPr>
          <p:cNvPr id="36" name="Body Level One…"/>
          <p:cNvSpPr txBox="1">
            <a:spLocks noGrp="1"/>
          </p:cNvSpPr>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 name="Title"/>
          <p:cNvSpPr txBox="1">
            <a:spLocks noGrp="1"/>
          </p:cNvSpPr>
          <p:nvPr>
            <p:ph type="title" hasCustomPrompt="1"/>
          </p:nvPr>
        </p:nvSpPr>
        <p:spPr>
          <a:prstGeom prst="rect">
            <a:avLst/>
          </a:prstGeom>
        </p:spPr>
        <p:txBody>
          <a:bodyPr/>
          <a:lstStyle>
            <a:lvl1pPr>
              <a:defRPr>
                <a:solidFill>
                  <a:srgbClr val="FFFFFF"/>
                </a:solidFill>
              </a:defRPr>
            </a:lvl1pPr>
          </a:lstStyle>
          <a:p>
            <a:r>
              <a:t>Title</a:t>
            </a:r>
          </a:p>
        </p:txBody>
      </p:sp>
      <p:sp>
        <p:nvSpPr>
          <p:cNvPr id="38" name="Subtitle"/>
          <p:cNvSpPr>
            <a:spLocks noGrp="1"/>
          </p:cNvSpPr>
          <p:nvPr>
            <p:ph type="body" sz="quarter" idx="21" hasCustomPrompt="1"/>
          </p:nvPr>
        </p:nvSpPr>
        <p:spPr>
          <a:xfrm>
            <a:off x="692148" y="1111228"/>
            <a:ext cx="10747476" cy="309602"/>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30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07"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08"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309"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31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GBU Dark - Title">
    <p:bg>
      <p:bgPr>
        <a:solidFill>
          <a:srgbClr val="2A2D3F"/>
        </a:solidFill>
        <a:effectLst/>
      </p:bgPr>
    </p:bg>
    <p:spTree>
      <p:nvGrpSpPr>
        <p:cNvPr id="1" name=""/>
        <p:cNvGrpSpPr/>
        <p:nvPr/>
      </p:nvGrpSpPr>
      <p:grpSpPr>
        <a:xfrm>
          <a:off x="0" y="0"/>
          <a:ext cx="0" cy="0"/>
          <a:chOff x="0" y="0"/>
          <a:chExt cx="0" cy="0"/>
        </a:xfrm>
      </p:grpSpPr>
      <p:pic>
        <p:nvPicPr>
          <p:cNvPr id="2378"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379" name="GBU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GBU (up to two lines) Georgia Regular 40pt</a:t>
            </a:r>
          </a:p>
        </p:txBody>
      </p:sp>
      <p:sp>
        <p:nvSpPr>
          <p:cNvPr id="2380"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0A9C5"/>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0A9C5"/>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0A9C5"/>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0A9C5"/>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0A9C5"/>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81"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382"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83"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8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Netsuite Light - Title">
    <p:bg>
      <p:bgPr>
        <a:solidFill>
          <a:srgbClr val="FCFBFA"/>
        </a:solidFill>
        <a:effectLst/>
      </p:bgPr>
    </p:bg>
    <p:spTree>
      <p:nvGrpSpPr>
        <p:cNvPr id="1" name=""/>
        <p:cNvGrpSpPr/>
        <p:nvPr/>
      </p:nvGrpSpPr>
      <p:grpSpPr>
        <a:xfrm>
          <a:off x="0" y="0"/>
          <a:ext cx="0" cy="0"/>
          <a:chOff x="0" y="0"/>
          <a:chExt cx="0" cy="0"/>
        </a:xfrm>
      </p:grpSpPr>
      <p:pic>
        <p:nvPicPr>
          <p:cNvPr id="2391"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2392" name="NetSuit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NetSuite (up to two lines) Georgia Regular 40pt</a:t>
            </a:r>
          </a:p>
        </p:txBody>
      </p:sp>
      <p:sp>
        <p:nvSpPr>
          <p:cNvPr id="239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2C526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2C526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2C526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2C526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2C526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394"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395"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396"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39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Netsuite Dark - Title">
    <p:bg>
      <p:bgPr>
        <a:solidFill>
          <a:srgbClr val="1A2F3F"/>
        </a:solidFill>
        <a:effectLst/>
      </p:bgPr>
    </p:bg>
    <p:spTree>
      <p:nvGrpSpPr>
        <p:cNvPr id="1" name=""/>
        <p:cNvGrpSpPr/>
        <p:nvPr/>
      </p:nvGrpSpPr>
      <p:grpSpPr>
        <a:xfrm>
          <a:off x="0" y="0"/>
          <a:ext cx="0" cy="0"/>
          <a:chOff x="0" y="0"/>
          <a:chExt cx="0" cy="0"/>
        </a:xfrm>
      </p:grpSpPr>
      <p:pic>
        <p:nvPicPr>
          <p:cNvPr id="2404"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2405" name="NetSuit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NetSuite (up to two lines) Georgia Regular 40pt</a:t>
            </a:r>
          </a:p>
        </p:txBody>
      </p:sp>
      <p:sp>
        <p:nvSpPr>
          <p:cNvPr id="2406"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81B2C3"/>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81B2C3"/>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81B2C3"/>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81B2C3"/>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81B2C3"/>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407"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408"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2409" name="Picture 26" descr="Picture 26"/>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241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2417"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2418"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41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420"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2421"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AE562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AE562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AE562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AE562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242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242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43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431"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2432"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2433"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759C6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759C6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759C6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759C6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243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2441"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244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443"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2444"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2445"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446"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2447"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448"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Tab Regular"/>
                <a:ea typeface="Oracle Sans Tab Regular"/>
                <a:cs typeface="Oracle Sans Tab Regular"/>
                <a:sym typeface="Oracle Sans Tab Regular"/>
              </a:defRPr>
            </a:pPr>
            <a:endParaRPr/>
          </a:p>
        </p:txBody>
      </p:sp>
      <p:sp>
        <p:nvSpPr>
          <p:cNvPr id="244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245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457"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45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45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246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467"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46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46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2476"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247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478"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2479"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2480"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2481"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2482"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2483"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Tab Regular"/>
                <a:ea typeface="Oracle Sans Tab Regular"/>
                <a:cs typeface="Oracle Sans Tab Regular"/>
                <a:sym typeface="Oracle Sans Tab Regular"/>
              </a:defRPr>
            </a:pPr>
            <a:endParaRPr/>
          </a:p>
        </p:txBody>
      </p:sp>
      <p:sp>
        <p:nvSpPr>
          <p:cNvPr id="248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249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492"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49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49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31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19"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20"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321"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32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2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250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02"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0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0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251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512"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513"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251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51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51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252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24"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525"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252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2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253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535"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36"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253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53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254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46"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47"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254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4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255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557"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558"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2559"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256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56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256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69"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570"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2571"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257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7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258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58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82"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2583"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258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58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259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59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594"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2595"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259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59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260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605"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06"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2607"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2608"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260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61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33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3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32"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333"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33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3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261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618"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19"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2620"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2621"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262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62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263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63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632"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2633"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2634"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263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63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264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644"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645"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2646"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2647"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264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64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265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657"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2658"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59"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2660"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2661"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2662"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2663"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2664"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266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66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267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674"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2675"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76"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2677"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2678"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2679"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2680"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2681"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268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68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269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2691"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69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6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2700"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2701"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70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70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271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2711"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71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713"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271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2721"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2722"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72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724"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272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273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73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734"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2735"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2736"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2737"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2738"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2739"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2740"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2741"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274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74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34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4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44"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345"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34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4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275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75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752"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2753"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2754"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2755"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2756"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2757"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2758"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2759"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276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76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276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276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277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77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277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77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278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78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78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279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79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79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280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2805"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80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80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281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2815"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281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81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2824"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2825"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2826"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827"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Tab Bold"/>
                <a:ea typeface="Oracle Sans Tab Bold"/>
                <a:cs typeface="Oracle Sans Tab Bold"/>
                <a:sym typeface="Oracle Sans Tab Bold"/>
              </a:defRPr>
            </a:lvl1pPr>
          </a:lstStyle>
          <a:p>
            <a:r>
              <a:t>00%</a:t>
            </a:r>
          </a:p>
        </p:txBody>
      </p:sp>
      <p:sp>
        <p:nvSpPr>
          <p:cNvPr id="282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2835"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283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37"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838"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Tab Bold"/>
                <a:ea typeface="Oracle Sans Tab Bold"/>
                <a:cs typeface="Oracle Sans Tab Bold"/>
                <a:sym typeface="Oracle Sans Tab Bold"/>
              </a:defRPr>
            </a:lvl1pPr>
          </a:lstStyle>
          <a:p>
            <a:r>
              <a:t>00%</a:t>
            </a:r>
          </a:p>
        </p:txBody>
      </p:sp>
      <p:sp>
        <p:nvSpPr>
          <p:cNvPr id="283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2846"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4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4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35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55"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56"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357"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358"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35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6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2855"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5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5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2864"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6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6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2873"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7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7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288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8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8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289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89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8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290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2901"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90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290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2910"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29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2918"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2919"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2920"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292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922"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292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2930"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2931"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2932"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293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934"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293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2942"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294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944"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2945"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946"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2947"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294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36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68"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69"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370"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371"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37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7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2955"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95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957"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2958"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959"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2960"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296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2968"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2969"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970"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2971"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Tab Regular"/>
                <a:ea typeface="Oracle Sans Tab Regular"/>
                <a:cs typeface="Oracle Sans Tab Regular"/>
                <a:sym typeface="Oracle Sans Tab Regular"/>
              </a:defRPr>
            </a:lvl1pPr>
          </a:lstStyle>
          <a:p>
            <a:r>
              <a:t>Click to add image</a:t>
            </a:r>
          </a:p>
        </p:txBody>
      </p:sp>
      <p:sp>
        <p:nvSpPr>
          <p:cNvPr id="2972"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2973"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297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2981"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2982"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2983"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2984"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2985"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298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2993"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299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2995"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2996"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2997"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2998"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299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3006"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300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008"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3009"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3010"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3011"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301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3019"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302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02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3028"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302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03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3037"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3038"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303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Brand Light - Title">
    <p:bg>
      <p:bgPr>
        <a:solidFill>
          <a:srgbClr val="FCFBFA"/>
        </a:solidFill>
        <a:effectLst/>
      </p:bgPr>
    </p:bg>
    <p:spTree>
      <p:nvGrpSpPr>
        <p:cNvPr id="1" name=""/>
        <p:cNvGrpSpPr/>
        <p:nvPr/>
      </p:nvGrpSpPr>
      <p:grpSpPr>
        <a:xfrm>
          <a:off x="0" y="0"/>
          <a:ext cx="0" cy="0"/>
          <a:chOff x="0" y="0"/>
          <a:chExt cx="0" cy="0"/>
        </a:xfrm>
      </p:grpSpPr>
      <p:pic>
        <p:nvPicPr>
          <p:cNvPr id="3046"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3047" name="Brand (up to 2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Brand (up to 2 lines)Georgia Regular 40pt</a:t>
            </a:r>
          </a:p>
        </p:txBody>
      </p:sp>
      <p:sp>
        <p:nvSpPr>
          <p:cNvPr id="3048"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049"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3050"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051"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05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Brand Dark - Title">
    <p:bg>
      <p:bgPr>
        <a:solidFill>
          <a:srgbClr val="312D2A"/>
        </a:solidFill>
        <a:effectLst/>
      </p:bgPr>
    </p:bg>
    <p:spTree>
      <p:nvGrpSpPr>
        <p:cNvPr id="1" name=""/>
        <p:cNvGrpSpPr/>
        <p:nvPr/>
      </p:nvGrpSpPr>
      <p:grpSpPr>
        <a:xfrm>
          <a:off x="0" y="0"/>
          <a:ext cx="0" cy="0"/>
          <a:chOff x="0" y="0"/>
          <a:chExt cx="0" cy="0"/>
        </a:xfrm>
      </p:grpSpPr>
      <p:pic>
        <p:nvPicPr>
          <p:cNvPr id="3059"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3060" name="Brand (up to 2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Brand (up to 2 lines)Georgia Regular 40pt</a:t>
            </a:r>
          </a:p>
        </p:txBody>
      </p:sp>
      <p:sp>
        <p:nvSpPr>
          <p:cNvPr id="3061"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A8A2"/>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062"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3063"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064"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065"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38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8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82"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383"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384"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38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8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Cloud Platform Light - Title">
    <p:bg>
      <p:bgPr>
        <a:solidFill>
          <a:srgbClr val="FCFBFA"/>
        </a:solidFill>
        <a:effectLst/>
      </p:bgPr>
    </p:bg>
    <p:spTree>
      <p:nvGrpSpPr>
        <p:cNvPr id="1" name=""/>
        <p:cNvGrpSpPr/>
        <p:nvPr/>
      </p:nvGrpSpPr>
      <p:grpSpPr>
        <a:xfrm>
          <a:off x="0" y="0"/>
          <a:ext cx="0" cy="0"/>
          <a:chOff x="0" y="0"/>
          <a:chExt cx="0" cy="0"/>
        </a:xfrm>
      </p:grpSpPr>
      <p:pic>
        <p:nvPicPr>
          <p:cNvPr id="3072"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3073" name="Cloud Platform (up to two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Cloud Platform (up to two lines)Georgia Regular 40pt</a:t>
            </a:r>
          </a:p>
        </p:txBody>
      </p:sp>
      <p:sp>
        <p:nvSpPr>
          <p:cNvPr id="3074"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33553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075"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3076"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077"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078"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Cloud Platform Dark - Title">
    <p:bg>
      <p:bgPr>
        <a:solidFill>
          <a:srgbClr val="1E3224"/>
        </a:solidFill>
        <a:effectLst/>
      </p:bgPr>
    </p:bg>
    <p:spTree>
      <p:nvGrpSpPr>
        <p:cNvPr id="1" name=""/>
        <p:cNvGrpSpPr/>
        <p:nvPr/>
      </p:nvGrpSpPr>
      <p:grpSpPr>
        <a:xfrm>
          <a:off x="0" y="0"/>
          <a:ext cx="0" cy="0"/>
          <a:chOff x="0" y="0"/>
          <a:chExt cx="0" cy="0"/>
        </a:xfrm>
      </p:grpSpPr>
      <p:pic>
        <p:nvPicPr>
          <p:cNvPr id="3085"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3086" name="Cloud Platform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Cloud Platform (up to two lines) Georgia Regular 40pt</a:t>
            </a:r>
          </a:p>
        </p:txBody>
      </p:sp>
      <p:sp>
        <p:nvSpPr>
          <p:cNvPr id="308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08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308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090"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09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Developer Light - Title">
    <p:bg>
      <p:bgPr>
        <a:solidFill>
          <a:srgbClr val="FCFBFA"/>
        </a:solidFill>
        <a:effectLst/>
      </p:bgPr>
    </p:bg>
    <p:spTree>
      <p:nvGrpSpPr>
        <p:cNvPr id="1" name=""/>
        <p:cNvGrpSpPr/>
        <p:nvPr/>
      </p:nvGrpSpPr>
      <p:grpSpPr>
        <a:xfrm>
          <a:off x="0" y="0"/>
          <a:ext cx="0" cy="0"/>
          <a:chOff x="0" y="0"/>
          <a:chExt cx="0" cy="0"/>
        </a:xfrm>
      </p:grpSpPr>
      <p:pic>
        <p:nvPicPr>
          <p:cNvPr id="3098"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3099" name="Develope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Developer (up to two lines) Georgia Regular 40pt</a:t>
            </a:r>
          </a:p>
        </p:txBody>
      </p:sp>
      <p:sp>
        <p:nvSpPr>
          <p:cNvPr id="3100"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494D53"/>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101"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3102"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103"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10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Developer Dark - Title">
    <p:bg>
      <p:bgPr>
        <a:solidFill>
          <a:srgbClr val="2B2E32"/>
        </a:solidFill>
        <a:effectLst/>
      </p:bgPr>
    </p:bg>
    <p:spTree>
      <p:nvGrpSpPr>
        <p:cNvPr id="1" name=""/>
        <p:cNvGrpSpPr/>
        <p:nvPr/>
      </p:nvGrpSpPr>
      <p:grpSpPr>
        <a:xfrm>
          <a:off x="0" y="0"/>
          <a:ext cx="0" cy="0"/>
          <a:chOff x="0" y="0"/>
          <a:chExt cx="0" cy="0"/>
        </a:xfrm>
      </p:grpSpPr>
      <p:pic>
        <p:nvPicPr>
          <p:cNvPr id="3111"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3112" name="Developer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Developer (up to two lines) Georgia Regular 40pt</a:t>
            </a:r>
          </a:p>
        </p:txBody>
      </p:sp>
      <p:sp>
        <p:nvSpPr>
          <p:cNvPr id="311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2AAB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114"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3115"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3116"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11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3124"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3125"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12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127"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3128"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AE562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AE562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AE562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AE562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312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3136"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13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138"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3139"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3140"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759C6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759C6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759C6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759C6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314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3148"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314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3150"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3151"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3152"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defRPr>
            </a:lvl1pPr>
            <a:lvl2pPr marL="426719" indent="-243838">
              <a:lnSpc>
                <a:spcPct val="90000"/>
              </a:lnSpc>
              <a:spcBef>
                <a:spcPts val="1000"/>
              </a:spcBef>
              <a:defRPr sz="2400">
                <a:solidFill>
                  <a:srgbClr val="AE562C"/>
                </a:solidFill>
              </a:defRPr>
            </a:lvl2pPr>
            <a:lvl3pPr marL="638968" indent="-273843">
              <a:lnSpc>
                <a:spcPct val="90000"/>
              </a:lnSpc>
              <a:spcBef>
                <a:spcPts val="1000"/>
              </a:spcBef>
              <a:defRPr sz="2400">
                <a:solidFill>
                  <a:srgbClr val="AE562C"/>
                </a:solidFill>
              </a:defRPr>
            </a:lvl3pPr>
            <a:lvl4pPr marL="860652" indent="-312965">
              <a:lnSpc>
                <a:spcPct val="90000"/>
              </a:lnSpc>
              <a:spcBef>
                <a:spcPts val="1000"/>
              </a:spcBef>
              <a:defRPr sz="2400">
                <a:solidFill>
                  <a:srgbClr val="AE562C"/>
                </a:solidFill>
              </a:defRPr>
            </a:lvl4pPr>
            <a:lvl5pPr marL="1097280" indent="-365759">
              <a:lnSpc>
                <a:spcPct val="90000"/>
              </a:lnSpc>
              <a:spcBef>
                <a:spcPts val="1000"/>
              </a:spcBef>
              <a:defRPr sz="2400">
                <a:solidFill>
                  <a:srgbClr val="AE562C"/>
                </a:solidFill>
              </a:defRPr>
            </a:lvl5pPr>
          </a:lstStyle>
          <a:p>
            <a:r>
              <a:t>Subhead goes here on one line</a:t>
            </a:r>
          </a:p>
          <a:p>
            <a:pPr lvl="1"/>
            <a:endParaRPr/>
          </a:p>
          <a:p>
            <a:pPr lvl="2"/>
            <a:endParaRPr/>
          </a:p>
          <a:p>
            <a:pPr lvl="3"/>
            <a:endParaRPr/>
          </a:p>
          <a:p>
            <a:pPr lvl="4"/>
            <a:endParaRPr/>
          </a:p>
        </p:txBody>
      </p:sp>
      <p:sp>
        <p:nvSpPr>
          <p:cNvPr id="3153"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Bold"/>
                <a:ea typeface="Oracle Sans Bold"/>
                <a:cs typeface="Oracle Sans Bold"/>
                <a:sym typeface="Oracle Sans Bold"/>
              </a:defRPr>
            </a:lvl1pPr>
          </a:lstStyle>
          <a:p>
            <a:r>
              <a:t>Name</a:t>
            </a:r>
          </a:p>
        </p:txBody>
      </p:sp>
      <p:sp>
        <p:nvSpPr>
          <p:cNvPr id="3154"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defRPr>
            </a:lvl1pPr>
          </a:lstStyle>
          <a:p>
            <a:r>
              <a:t>Presenter’s Title
Organization, Division or Business Unit
Month 00, 2019</a:t>
            </a:r>
          </a:p>
        </p:txBody>
      </p:sp>
      <p:sp>
        <p:nvSpPr>
          <p:cNvPr id="3155"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Regular"/>
                <a:ea typeface="Oracle Sans Regular"/>
                <a:cs typeface="Oracle Sans Regular"/>
                <a:sym typeface="Oracle Sans Regular"/>
              </a:defRPr>
            </a:pPr>
            <a:endParaRPr/>
          </a:p>
        </p:txBody>
      </p:sp>
      <p:sp>
        <p:nvSpPr>
          <p:cNvPr id="315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316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164"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16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16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317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174"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17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17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3183"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318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3185"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3186"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318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defRPr>
            </a:lvl1pPr>
            <a:lvl2pPr marL="426719" indent="-243838">
              <a:lnSpc>
                <a:spcPct val="90000"/>
              </a:lnSpc>
              <a:spcBef>
                <a:spcPts val="1000"/>
              </a:spcBef>
              <a:defRPr sz="2400">
                <a:solidFill>
                  <a:srgbClr val="759C6C"/>
                </a:solidFill>
              </a:defRPr>
            </a:lvl2pPr>
            <a:lvl3pPr marL="638968" indent="-273843">
              <a:lnSpc>
                <a:spcPct val="90000"/>
              </a:lnSpc>
              <a:spcBef>
                <a:spcPts val="1000"/>
              </a:spcBef>
              <a:defRPr sz="2400">
                <a:solidFill>
                  <a:srgbClr val="759C6C"/>
                </a:solidFill>
              </a:defRPr>
            </a:lvl3pPr>
            <a:lvl4pPr marL="860652" indent="-312965">
              <a:lnSpc>
                <a:spcPct val="90000"/>
              </a:lnSpc>
              <a:spcBef>
                <a:spcPts val="1000"/>
              </a:spcBef>
              <a:defRPr sz="2400">
                <a:solidFill>
                  <a:srgbClr val="759C6C"/>
                </a:solidFill>
              </a:defRPr>
            </a:lvl4pPr>
            <a:lvl5pPr marL="1097280" indent="-365759">
              <a:lnSpc>
                <a:spcPct val="90000"/>
              </a:lnSpc>
              <a:spcBef>
                <a:spcPts val="1000"/>
              </a:spcBef>
              <a:defRPr sz="2400">
                <a:solidFill>
                  <a:srgbClr val="759C6C"/>
                </a:solidFill>
              </a:defRPr>
            </a:lvl5pPr>
          </a:lstStyle>
          <a:p>
            <a:r>
              <a:t>Subhead goes here on one line</a:t>
            </a:r>
          </a:p>
          <a:p>
            <a:pPr lvl="1"/>
            <a:endParaRPr/>
          </a:p>
          <a:p>
            <a:pPr lvl="2"/>
            <a:endParaRPr/>
          </a:p>
          <a:p>
            <a:pPr lvl="3"/>
            <a:endParaRPr/>
          </a:p>
          <a:p>
            <a:pPr lvl="4"/>
            <a:endParaRPr/>
          </a:p>
        </p:txBody>
      </p:sp>
      <p:sp>
        <p:nvSpPr>
          <p:cNvPr id="318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Bold"/>
                <a:ea typeface="Oracle Sans Bold"/>
                <a:cs typeface="Oracle Sans Bold"/>
                <a:sym typeface="Oracle Sans Bold"/>
              </a:defRPr>
            </a:lvl1pPr>
          </a:lstStyle>
          <a:p>
            <a:r>
              <a:t>Name</a:t>
            </a:r>
          </a:p>
        </p:txBody>
      </p:sp>
      <p:sp>
        <p:nvSpPr>
          <p:cNvPr id="318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defRPr>
            </a:lvl1pPr>
          </a:lstStyle>
          <a:p>
            <a:r>
              <a:t>Presenter’s Title
Organization, Division or Business Unit
Month 00, 2019</a:t>
            </a:r>
          </a:p>
        </p:txBody>
      </p:sp>
      <p:sp>
        <p:nvSpPr>
          <p:cNvPr id="3190"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Regular"/>
                <a:ea typeface="Oracle Sans Regular"/>
                <a:cs typeface="Oracle Sans Regular"/>
                <a:sym typeface="Oracle Sans Regular"/>
              </a:defRPr>
            </a:pPr>
            <a:endParaRPr/>
          </a:p>
        </p:txBody>
      </p:sp>
      <p:sp>
        <p:nvSpPr>
          <p:cNvPr id="319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39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94"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95"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396"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397"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39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9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319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199"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20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20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320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209"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21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21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321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219"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220"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322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22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22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323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231"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232"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323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23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324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242"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243"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324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24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325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25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254"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325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25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326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264"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265"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3266"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326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26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327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276"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277"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3278"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327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28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3287"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28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289"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3290"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329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29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3299"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300"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301"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3302"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330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30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40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07"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408"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09"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410"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411"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412"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413"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414"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41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1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331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312"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313"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3314"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3315"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331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31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332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325"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326"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3327"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3328"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332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33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3337"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33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339"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3340"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3341"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334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34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335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35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352"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3353"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3354"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335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35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336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364"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3365"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366"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3367"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3368"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3369"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3370"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3371"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337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37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338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381"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3382"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383"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3384"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3385"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3386"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3387"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3388"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338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39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3397"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3398"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defRPr>
            </a:lvl1pPr>
            <a:lvl2pPr marL="548640">
              <a:buClr>
                <a:srgbClr val="AE562C"/>
              </a:buClr>
              <a:defRPr>
                <a:solidFill>
                  <a:srgbClr val="312D2A"/>
                </a:solidFill>
              </a:defRPr>
            </a:lvl2pPr>
            <a:lvl3pPr marL="754340">
              <a:buClr>
                <a:srgbClr val="AE562C"/>
              </a:buClr>
              <a:defRPr>
                <a:solidFill>
                  <a:srgbClr val="312D2A"/>
                </a:solidFill>
              </a:defRPr>
            </a:lvl3pPr>
            <a:lvl4pPr marL="966559">
              <a:buClr>
                <a:srgbClr val="AE562C"/>
              </a:buClr>
              <a:defRPr>
                <a:solidFill>
                  <a:srgbClr val="312D2A"/>
                </a:solidFill>
              </a:defRPr>
            </a:lvl4pPr>
            <a:lvl5pPr marL="1188719" indent="-274319">
              <a:buClr>
                <a:srgbClr val="AE562C"/>
              </a:buCl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39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40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3407"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3408"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defRPr>
            </a:lvl1pPr>
            <a:lvl2pPr marL="548640">
              <a:buClr>
                <a:srgbClr val="759C6C"/>
              </a:buClr>
              <a:defRPr>
                <a:solidFill>
                  <a:srgbClr val="FCFBFA"/>
                </a:solidFill>
              </a:defRPr>
            </a:lvl2pPr>
            <a:lvl3pPr marL="754340">
              <a:buClr>
                <a:srgbClr val="759C6C"/>
              </a:buClr>
              <a:defRPr>
                <a:solidFill>
                  <a:srgbClr val="FCFBFA"/>
                </a:solidFill>
              </a:defRPr>
            </a:lvl3pPr>
            <a:lvl4pPr marL="966559">
              <a:buClr>
                <a:srgbClr val="759C6C"/>
              </a:buClr>
              <a:defRPr>
                <a:solidFill>
                  <a:srgbClr val="FCFBFA"/>
                </a:solidFill>
              </a:defRPr>
            </a:lvl4pPr>
            <a:lvl5pPr marL="1188719" indent="-274319">
              <a:buClr>
                <a:srgbClr val="759C6C"/>
              </a:buCl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40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41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3417"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3418"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defRPr>
            </a:lvl1pPr>
            <a:lvl2pPr marL="548640">
              <a:buClr>
                <a:srgbClr val="AE562C"/>
              </a:buClr>
              <a:defRPr>
                <a:solidFill>
                  <a:srgbClr val="312D2A"/>
                </a:solidFill>
              </a:defRPr>
            </a:lvl2pPr>
            <a:lvl3pPr marL="754340">
              <a:buClr>
                <a:srgbClr val="AE562C"/>
              </a:buClr>
              <a:defRPr>
                <a:solidFill>
                  <a:srgbClr val="312D2A"/>
                </a:solidFill>
              </a:defRPr>
            </a:lvl3pPr>
            <a:lvl4pPr marL="966559">
              <a:buClr>
                <a:srgbClr val="AE562C"/>
              </a:buClr>
              <a:defRPr>
                <a:solidFill>
                  <a:srgbClr val="312D2A"/>
                </a:solidFill>
              </a:defRPr>
            </a:lvl4pPr>
            <a:lvl5pPr marL="1188719" indent="-274319">
              <a:buClr>
                <a:srgbClr val="AE562C"/>
              </a:buCl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41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420"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342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3428"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3429"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defRPr>
            </a:lvl1pPr>
            <a:lvl2pPr marL="548640">
              <a:buClr>
                <a:srgbClr val="759C6C"/>
              </a:buClr>
              <a:defRPr>
                <a:solidFill>
                  <a:srgbClr val="FCFBFA"/>
                </a:solidFill>
              </a:defRPr>
            </a:lvl2pPr>
            <a:lvl3pPr marL="754340">
              <a:buClr>
                <a:srgbClr val="759C6C"/>
              </a:buClr>
              <a:defRPr>
                <a:solidFill>
                  <a:srgbClr val="FCFBFA"/>
                </a:solidFill>
              </a:defRPr>
            </a:lvl3pPr>
            <a:lvl4pPr marL="966559">
              <a:buClr>
                <a:srgbClr val="759C6C"/>
              </a:buClr>
              <a:defRPr>
                <a:solidFill>
                  <a:srgbClr val="FCFBFA"/>
                </a:solidFill>
              </a:defRPr>
            </a:lvl4pPr>
            <a:lvl5pPr marL="1188719" indent="-274319">
              <a:buClr>
                <a:srgbClr val="759C6C"/>
              </a:buCl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43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431"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343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42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24"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425"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26"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427"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428"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429"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430"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431"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43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3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343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440"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441"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3442"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3443"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3444"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3445"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3446"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3447"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3448"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344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45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345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45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459"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3460"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3461"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3462"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3463"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3464"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3465"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3466"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346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46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3475"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347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347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47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348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48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349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49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49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350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50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50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351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512"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351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51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352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522"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352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52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3531"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3532"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3533"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534"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Bold"/>
                <a:ea typeface="Oracle Sans Bold"/>
                <a:cs typeface="Oracle Sans Bold"/>
                <a:sym typeface="Oracle Sans Bold"/>
              </a:defRPr>
            </a:lvl1pPr>
          </a:lstStyle>
          <a:p>
            <a:r>
              <a:t>00%</a:t>
            </a:r>
          </a:p>
        </p:txBody>
      </p:sp>
      <p:sp>
        <p:nvSpPr>
          <p:cNvPr id="353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3542"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354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44"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545"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Bold"/>
                <a:ea typeface="Oracle Sans Bold"/>
                <a:cs typeface="Oracle Sans Bold"/>
                <a:sym typeface="Oracle Sans Bold"/>
              </a:defRPr>
            </a:lvl1pPr>
          </a:lstStyle>
          <a:p>
            <a:r>
              <a:t>00%</a:t>
            </a:r>
          </a:p>
        </p:txBody>
      </p:sp>
      <p:sp>
        <p:nvSpPr>
          <p:cNvPr id="354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ark - Title, Sidebar, Body Text">
    <p:bg>
      <p:bgPr>
        <a:solidFill>
          <a:srgbClr val="040411"/>
        </a:solidFill>
        <a:effectLst/>
      </p:bgPr>
    </p:bg>
    <p:spTree>
      <p:nvGrpSpPr>
        <p:cNvPr id="1" name=""/>
        <p:cNvGrpSpPr/>
        <p:nvPr/>
      </p:nvGrpSpPr>
      <p:grpSpPr>
        <a:xfrm>
          <a:off x="0" y="0"/>
          <a:ext cx="0" cy="0"/>
          <a:chOff x="0" y="0"/>
          <a:chExt cx="0" cy="0"/>
        </a:xfrm>
      </p:grpSpPr>
      <p:sp>
        <p:nvSpPr>
          <p:cNvPr id="46" name="Body Level One…"/>
          <p:cNvSpPr txBox="1">
            <a:spLocks noGrp="1"/>
          </p:cNvSpPr>
          <p:nvPr>
            <p:ph type="body" idx="1"/>
          </p:nvPr>
        </p:nvSpPr>
        <p:spPr>
          <a:xfrm>
            <a:off x="3552971" y="1762125"/>
            <a:ext cx="7896080" cy="4349242"/>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 name="Title"/>
          <p:cNvSpPr txBox="1">
            <a:spLocks noGrp="1"/>
          </p:cNvSpPr>
          <p:nvPr>
            <p:ph type="title" hasCustomPrompt="1"/>
          </p:nvPr>
        </p:nvSpPr>
        <p:spPr>
          <a:prstGeom prst="rect">
            <a:avLst/>
          </a:prstGeom>
        </p:spPr>
        <p:txBody>
          <a:bodyPr/>
          <a:lstStyle>
            <a:lvl1pPr>
              <a:defRPr>
                <a:solidFill>
                  <a:srgbClr val="FFFFFF"/>
                </a:solidFill>
              </a:defRPr>
            </a:lvl1pPr>
          </a:lstStyle>
          <a:p>
            <a:r>
              <a:t>Title</a:t>
            </a:r>
          </a:p>
        </p:txBody>
      </p:sp>
      <p:sp>
        <p:nvSpPr>
          <p:cNvPr id="48" name="Subtitle"/>
          <p:cNvSpPr>
            <a:spLocks noGrp="1"/>
          </p:cNvSpPr>
          <p:nvPr>
            <p:ph type="body" sz="quarter" idx="21" hasCustomPrompt="1"/>
          </p:nvPr>
        </p:nvSpPr>
        <p:spPr>
          <a:xfrm>
            <a:off x="692148" y="1111228"/>
            <a:ext cx="10747476" cy="309602"/>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44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441"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4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4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3553"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5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5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3562"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6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6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357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7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7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3580"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8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8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358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9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59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3598"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59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60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360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608"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60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361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3617"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361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Light - Safe Harbor">
    <p:bg>
      <p:bgPr>
        <a:solidFill>
          <a:srgbClr val="FCFBFA"/>
        </a:solidFill>
        <a:effectLst/>
      </p:bgPr>
    </p:bg>
    <p:spTree>
      <p:nvGrpSpPr>
        <p:cNvPr id="1" name=""/>
        <p:cNvGrpSpPr/>
        <p:nvPr/>
      </p:nvGrpSpPr>
      <p:grpSpPr>
        <a:xfrm>
          <a:off x="0" y="0"/>
          <a:ext cx="0" cy="0"/>
          <a:chOff x="0" y="0"/>
          <a:chExt cx="0" cy="0"/>
        </a:xfrm>
      </p:grpSpPr>
      <p:sp>
        <p:nvSpPr>
          <p:cNvPr id="3625"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312D2A"/>
                </a:solidFill>
                <a:latin typeface="Oracle Sans Bold"/>
                <a:ea typeface="Oracle Sans Bold"/>
                <a:cs typeface="Oracle Sans Bold"/>
                <a:sym typeface="Oracle Sans Bold"/>
              </a:defRPr>
            </a:lvl1pPr>
          </a:lstStyle>
          <a:p>
            <a:r>
              <a:t>Safe harbor statement</a:t>
            </a:r>
          </a:p>
        </p:txBody>
      </p:sp>
      <p:sp>
        <p:nvSpPr>
          <p:cNvPr id="3626" name="Text Field"/>
          <p:cNvSpPr txBox="1"/>
          <p:nvPr/>
        </p:nvSpPr>
        <p:spPr>
          <a:xfrm>
            <a:off x="766762" y="1608421"/>
            <a:ext cx="7987939" cy="2042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5000"/>
              </a:lnSpc>
              <a:spcBef>
                <a:spcPts val="1200"/>
              </a:spcBef>
              <a:defRPr>
                <a:solidFill>
                  <a:srgbClr val="312D2A"/>
                </a:solidFill>
                <a:latin typeface="Oracle Sans Regular"/>
                <a:ea typeface="Oracle Sans Regular"/>
                <a:cs typeface="Oracle Sans Regular"/>
                <a:sym typeface="Oracle Sans Regular"/>
              </a:defRPr>
            </a:lvl1pPr>
          </a:lstStyle>
          <a:p>
            <a: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pic>
        <p:nvPicPr>
          <p:cNvPr id="3627" name="Cloud" descr="Cloud"/>
          <p:cNvPicPr>
            <a:picLocks noChangeAspect="1"/>
          </p:cNvPicPr>
          <p:nvPr/>
        </p:nvPicPr>
        <p:blipFill>
          <a:blip r:embed="rId2"/>
          <a:stretch>
            <a:fillRect/>
          </a:stretch>
        </p:blipFill>
        <p:spPr>
          <a:xfrm>
            <a:off x="6204017" y="3432466"/>
            <a:ext cx="5987983" cy="2780571"/>
          </a:xfrm>
          <a:prstGeom prst="rect">
            <a:avLst/>
          </a:prstGeom>
          <a:ln w="12700">
            <a:miter lim="400000"/>
          </a:ln>
        </p:spPr>
      </p:pic>
      <p:sp>
        <p:nvSpPr>
          <p:cNvPr id="362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Dark - Safe Harbor">
    <p:bg>
      <p:bgPr>
        <a:solidFill>
          <a:srgbClr val="312D2A"/>
        </a:solidFill>
        <a:effectLst/>
      </p:bgPr>
    </p:bg>
    <p:spTree>
      <p:nvGrpSpPr>
        <p:cNvPr id="1" name=""/>
        <p:cNvGrpSpPr/>
        <p:nvPr/>
      </p:nvGrpSpPr>
      <p:grpSpPr>
        <a:xfrm>
          <a:off x="0" y="0"/>
          <a:ext cx="0" cy="0"/>
          <a:chOff x="0" y="0"/>
          <a:chExt cx="0" cy="0"/>
        </a:xfrm>
      </p:grpSpPr>
      <p:pic>
        <p:nvPicPr>
          <p:cNvPr id="3635" name="Cloud" descr="Cloud"/>
          <p:cNvPicPr>
            <a:picLocks noChangeAspect="1"/>
          </p:cNvPicPr>
          <p:nvPr/>
        </p:nvPicPr>
        <p:blipFill>
          <a:blip r:embed="rId2"/>
          <a:stretch>
            <a:fillRect/>
          </a:stretch>
        </p:blipFill>
        <p:spPr>
          <a:xfrm>
            <a:off x="6204017" y="3432466"/>
            <a:ext cx="5987983" cy="2780572"/>
          </a:xfrm>
          <a:prstGeom prst="rect">
            <a:avLst/>
          </a:prstGeom>
          <a:ln w="12700">
            <a:miter lim="400000"/>
          </a:ln>
        </p:spPr>
      </p:pic>
      <p:sp>
        <p:nvSpPr>
          <p:cNvPr id="3636" name="Text Field"/>
          <p:cNvSpPr txBox="1"/>
          <p:nvPr/>
        </p:nvSpPr>
        <p:spPr>
          <a:xfrm>
            <a:off x="771523" y="1608421"/>
            <a:ext cx="7992231" cy="20421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95000"/>
              </a:lnSpc>
              <a:spcBef>
                <a:spcPts val="1200"/>
              </a:spcBef>
              <a:defRPr>
                <a:solidFill>
                  <a:srgbClr val="FCFBFA"/>
                </a:solidFill>
                <a:latin typeface="Oracle Sans Regular"/>
                <a:ea typeface="Oracle Sans Regular"/>
                <a:cs typeface="Oracle Sans Regular"/>
                <a:sym typeface="Oracle Sans Regular"/>
              </a:defRPr>
            </a:lvl1pPr>
          </a:lstStyle>
          <a:p>
            <a: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3637"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FCFBFA"/>
                </a:solidFill>
                <a:latin typeface="Oracle Sans Bold"/>
                <a:ea typeface="Oracle Sans Bold"/>
                <a:cs typeface="Oracle Sans Bold"/>
                <a:sym typeface="Oracle Sans Bold"/>
              </a:defRPr>
            </a:lvl1pPr>
          </a:lstStyle>
          <a:p>
            <a:r>
              <a:t>Safe harbor statement</a:t>
            </a:r>
          </a:p>
        </p:txBody>
      </p:sp>
      <p:sp>
        <p:nvSpPr>
          <p:cNvPr id="363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450"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451"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5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5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3645"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3646"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Add title here. Also remove/replace placeholder image as needed.</a:t>
            </a:r>
          </a:p>
        </p:txBody>
      </p:sp>
      <p:sp>
        <p:nvSpPr>
          <p:cNvPr id="3647"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Title</a:t>
            </a:r>
          </a:p>
          <a:p>
            <a:pPr lvl="1"/>
            <a:endParaRPr/>
          </a:p>
          <a:p>
            <a:pPr lvl="2"/>
            <a:endParaRPr/>
          </a:p>
          <a:p>
            <a:pPr lvl="3"/>
            <a:endParaRPr/>
          </a:p>
          <a:p>
            <a:pPr lvl="4"/>
            <a:endParaRPr/>
          </a:p>
        </p:txBody>
      </p:sp>
      <p:pic>
        <p:nvPicPr>
          <p:cNvPr id="364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649"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365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3657"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3658"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Bold"/>
                <a:ea typeface="Oracle Sans Bold"/>
                <a:cs typeface="Oracle Sans Bold"/>
                <a:sym typeface="Oracle Sans Bold"/>
              </a:defRPr>
            </a:lvl1pPr>
          </a:lstStyle>
          <a:p>
            <a:r>
              <a:t>Add title here. Also remove/replace placeholder image as needed.</a:t>
            </a:r>
          </a:p>
        </p:txBody>
      </p:sp>
      <p:sp>
        <p:nvSpPr>
          <p:cNvPr id="3659"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Title</a:t>
            </a:r>
          </a:p>
          <a:p>
            <a:pPr lvl="1"/>
            <a:endParaRPr/>
          </a:p>
          <a:p>
            <a:pPr lvl="2"/>
            <a:endParaRPr/>
          </a:p>
          <a:p>
            <a:pPr lvl="3"/>
            <a:endParaRPr/>
          </a:p>
          <a:p>
            <a:pPr lvl="4"/>
            <a:endParaRPr/>
          </a:p>
        </p:txBody>
      </p:sp>
      <p:pic>
        <p:nvPicPr>
          <p:cNvPr id="366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661"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366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3669"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367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671"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3672"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Bold"/>
                <a:ea typeface="Oracle Sans Bold"/>
                <a:cs typeface="Oracle Sans Bold"/>
                <a:sym typeface="Oracle Sans Bold"/>
              </a:defRPr>
            </a:lvl1pPr>
            <a:lvl2pPr>
              <a:defRPr>
                <a:solidFill>
                  <a:srgbClr val="312D2A"/>
                </a:solidFill>
                <a:latin typeface="Oracle Sans Bold"/>
                <a:ea typeface="Oracle Sans Bold"/>
                <a:cs typeface="Oracle Sans Bold"/>
                <a:sym typeface="Oracle Sans Bold"/>
              </a:defRPr>
            </a:lvl2pPr>
            <a:lvl3pPr>
              <a:defRPr>
                <a:solidFill>
                  <a:srgbClr val="312D2A"/>
                </a:solidFill>
                <a:latin typeface="Oracle Sans Bold"/>
                <a:ea typeface="Oracle Sans Bold"/>
                <a:cs typeface="Oracle Sans Bold"/>
                <a:sym typeface="Oracle Sans Bold"/>
              </a:defRPr>
            </a:lvl3pPr>
            <a:lvl4pPr>
              <a:defRPr>
                <a:solidFill>
                  <a:srgbClr val="312D2A"/>
                </a:solidFill>
                <a:latin typeface="Oracle Sans Bold"/>
                <a:ea typeface="Oracle Sans Bold"/>
                <a:cs typeface="Oracle Sans Bold"/>
                <a:sym typeface="Oracle Sans Bold"/>
              </a:defRPr>
            </a:lvl4pPr>
            <a:lvl5pPr>
              <a:defRPr>
                <a:solidFill>
                  <a:srgbClr val="312D2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3673"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defRPr>
            </a:lvl1pPr>
          </a:lstStyle>
          <a:p>
            <a:r>
              <a:t>Additional information if needed</a:t>
            </a:r>
          </a:p>
        </p:txBody>
      </p:sp>
      <p:sp>
        <p:nvSpPr>
          <p:cNvPr id="3674"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367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3682"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68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684"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3685"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Bold"/>
                <a:ea typeface="Oracle Sans Bold"/>
                <a:cs typeface="Oracle Sans Bold"/>
                <a:sym typeface="Oracle Sans Bold"/>
              </a:defRPr>
            </a:lvl1pPr>
            <a:lvl2pPr>
              <a:defRPr>
                <a:solidFill>
                  <a:srgbClr val="FCFBFA"/>
                </a:solidFill>
                <a:latin typeface="Oracle Sans Bold"/>
                <a:ea typeface="Oracle Sans Bold"/>
                <a:cs typeface="Oracle Sans Bold"/>
                <a:sym typeface="Oracle Sans Bold"/>
              </a:defRPr>
            </a:lvl2pPr>
            <a:lvl3pPr>
              <a:defRPr>
                <a:solidFill>
                  <a:srgbClr val="FCFBFA"/>
                </a:solidFill>
                <a:latin typeface="Oracle Sans Bold"/>
                <a:ea typeface="Oracle Sans Bold"/>
                <a:cs typeface="Oracle Sans Bold"/>
                <a:sym typeface="Oracle Sans Bold"/>
              </a:defRPr>
            </a:lvl3pPr>
            <a:lvl4pPr>
              <a:defRPr>
                <a:solidFill>
                  <a:srgbClr val="FCFBFA"/>
                </a:solidFill>
                <a:latin typeface="Oracle Sans Bold"/>
                <a:ea typeface="Oracle Sans Bold"/>
                <a:cs typeface="Oracle Sans Bold"/>
                <a:sym typeface="Oracle Sans Bold"/>
              </a:defRPr>
            </a:lvl4pPr>
            <a:lvl5pPr>
              <a:defRPr>
                <a:solidFill>
                  <a:srgbClr val="FCFBF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3686"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defRPr>
            </a:lvl1pPr>
          </a:lstStyle>
          <a:p>
            <a:r>
              <a:t>Additional information if needed</a:t>
            </a:r>
          </a:p>
        </p:txBody>
      </p:sp>
      <p:sp>
        <p:nvSpPr>
          <p:cNvPr id="3687"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368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3695"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3696"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Bold"/>
                <a:ea typeface="Oracle Sans Bold"/>
                <a:cs typeface="Oracle Sans Bold"/>
                <a:sym typeface="Oracle Sans Bold"/>
              </a:defRPr>
            </a:lvl1pPr>
            <a:lvl2pPr>
              <a:defRPr>
                <a:solidFill>
                  <a:srgbClr val="312D2A"/>
                </a:solidFill>
                <a:latin typeface="Oracle Sans Bold"/>
                <a:ea typeface="Oracle Sans Bold"/>
                <a:cs typeface="Oracle Sans Bold"/>
                <a:sym typeface="Oracle Sans Bold"/>
              </a:defRPr>
            </a:lvl2pPr>
            <a:lvl3pPr>
              <a:defRPr>
                <a:solidFill>
                  <a:srgbClr val="312D2A"/>
                </a:solidFill>
                <a:latin typeface="Oracle Sans Bold"/>
                <a:ea typeface="Oracle Sans Bold"/>
                <a:cs typeface="Oracle Sans Bold"/>
                <a:sym typeface="Oracle Sans Bold"/>
              </a:defRPr>
            </a:lvl3pPr>
            <a:lvl4pPr>
              <a:defRPr>
                <a:solidFill>
                  <a:srgbClr val="312D2A"/>
                </a:solidFill>
                <a:latin typeface="Oracle Sans Bold"/>
                <a:ea typeface="Oracle Sans Bold"/>
                <a:cs typeface="Oracle Sans Bold"/>
                <a:sym typeface="Oracle Sans Bold"/>
              </a:defRPr>
            </a:lvl4pPr>
            <a:lvl5pPr>
              <a:defRPr>
                <a:solidFill>
                  <a:srgbClr val="312D2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3697"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defRPr>
            </a:lvl1pPr>
          </a:lstStyle>
          <a:p>
            <a:r>
              <a:t>Additional information if needed</a:t>
            </a:r>
          </a:p>
        </p:txBody>
      </p:sp>
      <p:sp>
        <p:nvSpPr>
          <p:cNvPr id="3698"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Regular"/>
                <a:ea typeface="Oracle Sans Regular"/>
                <a:cs typeface="Oracle Sans Regular"/>
                <a:sym typeface="Oracle Sans Regular"/>
              </a:defRPr>
            </a:lvl1pPr>
          </a:lstStyle>
          <a:p>
            <a:r>
              <a:t>Click to add image</a:t>
            </a:r>
          </a:p>
        </p:txBody>
      </p:sp>
      <p:sp>
        <p:nvSpPr>
          <p:cNvPr id="3699"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3700"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370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3708"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3709"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Bold"/>
                <a:ea typeface="Oracle Sans Bold"/>
                <a:cs typeface="Oracle Sans Bold"/>
                <a:sym typeface="Oracle Sans Bold"/>
              </a:defRPr>
            </a:lvl1pPr>
            <a:lvl2pPr>
              <a:defRPr>
                <a:solidFill>
                  <a:srgbClr val="FCFBFA"/>
                </a:solidFill>
                <a:latin typeface="Oracle Sans Bold"/>
                <a:ea typeface="Oracle Sans Bold"/>
                <a:cs typeface="Oracle Sans Bold"/>
                <a:sym typeface="Oracle Sans Bold"/>
              </a:defRPr>
            </a:lvl2pPr>
            <a:lvl3pPr>
              <a:defRPr>
                <a:solidFill>
                  <a:srgbClr val="FCFBFA"/>
                </a:solidFill>
                <a:latin typeface="Oracle Sans Bold"/>
                <a:ea typeface="Oracle Sans Bold"/>
                <a:cs typeface="Oracle Sans Bold"/>
                <a:sym typeface="Oracle Sans Bold"/>
              </a:defRPr>
            </a:lvl3pPr>
            <a:lvl4pPr>
              <a:defRPr>
                <a:solidFill>
                  <a:srgbClr val="FCFBFA"/>
                </a:solidFill>
                <a:latin typeface="Oracle Sans Bold"/>
                <a:ea typeface="Oracle Sans Bold"/>
                <a:cs typeface="Oracle Sans Bold"/>
                <a:sym typeface="Oracle Sans Bold"/>
              </a:defRPr>
            </a:lvl4pPr>
            <a:lvl5pPr>
              <a:defRPr>
                <a:solidFill>
                  <a:srgbClr val="FCFBF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3710"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defRPr>
            </a:lvl1pPr>
          </a:lstStyle>
          <a:p>
            <a:r>
              <a:t>Additional information if needed</a:t>
            </a:r>
          </a:p>
        </p:txBody>
      </p:sp>
      <p:sp>
        <p:nvSpPr>
          <p:cNvPr id="3711"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3712"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371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3720"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372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72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3729"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373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73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3738" name="Illustration" descr="Illustration"/>
          <p:cNvPicPr>
            <a:picLocks noChangeAspect="1"/>
          </p:cNvPicPr>
          <p:nvPr/>
        </p:nvPicPr>
        <p:blipFill>
          <a:blip r:embed="rId2"/>
          <a:stretch>
            <a:fillRect/>
          </a:stretch>
        </p:blipFill>
        <p:spPr>
          <a:xfrm>
            <a:off x="0" y="0"/>
            <a:ext cx="12192000" cy="6858000"/>
          </a:xfrm>
          <a:prstGeom prst="rect">
            <a:avLst/>
          </a:prstGeom>
          <a:ln w="12700">
            <a:miter lim="400000"/>
          </a:ln>
        </p:spPr>
      </p:pic>
      <p:sp>
        <p:nvSpPr>
          <p:cNvPr id="3739"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374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Cloud Platform Light - Title">
    <p:bg>
      <p:bgPr>
        <a:solidFill>
          <a:srgbClr val="FCFBFA"/>
        </a:solidFill>
        <a:effectLst/>
      </p:bgPr>
    </p:bg>
    <p:spTree>
      <p:nvGrpSpPr>
        <p:cNvPr id="1" name=""/>
        <p:cNvGrpSpPr/>
        <p:nvPr/>
      </p:nvGrpSpPr>
      <p:grpSpPr>
        <a:xfrm>
          <a:off x="0" y="0"/>
          <a:ext cx="0" cy="0"/>
          <a:chOff x="0" y="0"/>
          <a:chExt cx="0" cy="0"/>
        </a:xfrm>
      </p:grpSpPr>
      <p:pic>
        <p:nvPicPr>
          <p:cNvPr id="3747"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3748" name="Cloud Platform (up to two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Cloud Platform (up to two lines)Georgia Regular 40pt</a:t>
            </a:r>
          </a:p>
        </p:txBody>
      </p:sp>
      <p:sp>
        <p:nvSpPr>
          <p:cNvPr id="3749"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33553C"/>
                </a:solidFill>
              </a:defRPr>
            </a:lvl1pPr>
            <a:lvl2pPr marL="426719" indent="-243838">
              <a:lnSpc>
                <a:spcPct val="90000"/>
              </a:lnSpc>
              <a:spcBef>
                <a:spcPts val="1000"/>
              </a:spcBef>
              <a:defRPr sz="2400">
                <a:solidFill>
                  <a:srgbClr val="33553C"/>
                </a:solidFill>
              </a:defRPr>
            </a:lvl2pPr>
            <a:lvl3pPr marL="638968" indent="-273843">
              <a:lnSpc>
                <a:spcPct val="90000"/>
              </a:lnSpc>
              <a:spcBef>
                <a:spcPts val="1000"/>
              </a:spcBef>
              <a:defRPr sz="2400">
                <a:solidFill>
                  <a:srgbClr val="33553C"/>
                </a:solidFill>
              </a:defRPr>
            </a:lvl3pPr>
            <a:lvl4pPr marL="860652" indent="-312965">
              <a:lnSpc>
                <a:spcPct val="90000"/>
              </a:lnSpc>
              <a:spcBef>
                <a:spcPts val="1000"/>
              </a:spcBef>
              <a:defRPr sz="2400">
                <a:solidFill>
                  <a:srgbClr val="33553C"/>
                </a:solidFill>
              </a:defRPr>
            </a:lvl4pPr>
            <a:lvl5pPr marL="1097280" indent="-365759">
              <a:lnSpc>
                <a:spcPct val="90000"/>
              </a:lnSpc>
              <a:spcBef>
                <a:spcPts val="1000"/>
              </a:spcBef>
              <a:defRPr sz="2400">
                <a:solidFill>
                  <a:srgbClr val="33553C"/>
                </a:solidFill>
              </a:defRPr>
            </a:lvl5pPr>
          </a:lstStyle>
          <a:p>
            <a:r>
              <a:t>Subhead goes here on one line</a:t>
            </a:r>
          </a:p>
          <a:p>
            <a:pPr lvl="1"/>
            <a:endParaRPr/>
          </a:p>
          <a:p>
            <a:pPr lvl="2"/>
            <a:endParaRPr/>
          </a:p>
          <a:p>
            <a:pPr lvl="3"/>
            <a:endParaRPr/>
          </a:p>
          <a:p>
            <a:pPr lvl="4"/>
            <a:endParaRPr/>
          </a:p>
        </p:txBody>
      </p:sp>
      <p:sp>
        <p:nvSpPr>
          <p:cNvPr id="3750"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Bold"/>
                <a:ea typeface="Oracle Sans Bold"/>
                <a:cs typeface="Oracle Sans Bold"/>
                <a:sym typeface="Oracle Sans Bold"/>
              </a:defRPr>
            </a:lvl1pPr>
          </a:lstStyle>
          <a:p>
            <a:r>
              <a:t>Name</a:t>
            </a:r>
          </a:p>
        </p:txBody>
      </p:sp>
      <p:sp>
        <p:nvSpPr>
          <p:cNvPr id="3751"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defRPr>
            </a:lvl1pPr>
          </a:lstStyle>
          <a:p>
            <a:r>
              <a:t>Presenter’s Title
Organization, Division or Business Unit
Month 00, 2019</a:t>
            </a:r>
          </a:p>
        </p:txBody>
      </p:sp>
      <p:pic>
        <p:nvPicPr>
          <p:cNvPr id="3752" name="Picture 12" descr="Picture 12"/>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3753"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46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461"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6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63"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46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3760"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Regular"/>
                <a:ea typeface="Oracle Sans Regular"/>
                <a:cs typeface="Oracle Sans Regular"/>
                <a:sym typeface="Oracle Sans Regular"/>
              </a:defRPr>
            </a:pPr>
            <a:endParaRPr/>
          </a:p>
        </p:txBody>
      </p:sp>
      <p:pic>
        <p:nvPicPr>
          <p:cNvPr id="376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376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763"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3764"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defRPr>
            </a:lvl1pPr>
            <a:lvl2pPr>
              <a:lnSpc>
                <a:spcPct val="90000"/>
              </a:lnSpc>
              <a:spcBef>
                <a:spcPts val="1000"/>
              </a:spcBef>
              <a:defRPr>
                <a:solidFill>
                  <a:srgbClr val="AE562C"/>
                </a:solidFill>
              </a:defRPr>
            </a:lvl2pPr>
            <a:lvl3pPr>
              <a:lnSpc>
                <a:spcPct val="90000"/>
              </a:lnSpc>
              <a:spcBef>
                <a:spcPts val="1000"/>
              </a:spcBef>
              <a:defRPr>
                <a:solidFill>
                  <a:srgbClr val="AE562C"/>
                </a:solidFill>
              </a:defRPr>
            </a:lvl3pPr>
            <a:lvl4pPr>
              <a:lnSpc>
                <a:spcPct val="90000"/>
              </a:lnSpc>
              <a:spcBef>
                <a:spcPts val="1000"/>
              </a:spcBef>
              <a:defRPr>
                <a:solidFill>
                  <a:srgbClr val="AE562C"/>
                </a:solidFill>
              </a:defRPr>
            </a:lvl4pPr>
            <a:lvl5pPr>
              <a:lnSpc>
                <a:spcPct val="90000"/>
              </a:lnSpc>
              <a:spcBef>
                <a:spcPts val="1000"/>
              </a:spcBef>
              <a:defRPr>
                <a:solidFill>
                  <a:srgbClr val="AE562C"/>
                </a:solidFill>
              </a:defRPr>
            </a:lvl5pPr>
          </a:lstStyle>
          <a:p>
            <a:r>
              <a:t>Subhead goes here</a:t>
            </a:r>
          </a:p>
          <a:p>
            <a:pPr lvl="1"/>
            <a:endParaRPr/>
          </a:p>
          <a:p>
            <a:pPr lvl="2"/>
            <a:endParaRPr/>
          </a:p>
          <a:p>
            <a:pPr lvl="3"/>
            <a:endParaRPr/>
          </a:p>
          <a:p>
            <a:pPr lvl="4"/>
            <a:endParaRPr/>
          </a:p>
        </p:txBody>
      </p:sp>
      <p:sp>
        <p:nvSpPr>
          <p:cNvPr id="376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1_Light - Title 1 Column">
    <p:bg>
      <p:bgPr>
        <a:solidFill>
          <a:srgbClr val="FCFBFA"/>
        </a:solidFill>
        <a:effectLst/>
      </p:bgPr>
    </p:bg>
    <p:spTree>
      <p:nvGrpSpPr>
        <p:cNvPr id="1" name=""/>
        <p:cNvGrpSpPr/>
        <p:nvPr/>
      </p:nvGrpSpPr>
      <p:grpSpPr>
        <a:xfrm>
          <a:off x="0" y="0"/>
          <a:ext cx="0" cy="0"/>
          <a:chOff x="0" y="0"/>
          <a:chExt cx="0" cy="0"/>
        </a:xfrm>
      </p:grpSpPr>
      <p:pic>
        <p:nvPicPr>
          <p:cNvPr id="3772" name="Cloud" descr="Cloud"/>
          <p:cNvPicPr>
            <a:picLocks noChangeAspect="1"/>
          </p:cNvPicPr>
          <p:nvPr/>
        </p:nvPicPr>
        <p:blipFill>
          <a:blip r:embed="rId2">
            <a:alphaModFix amt="80000"/>
          </a:blip>
          <a:srcRect t="14531" b="29622"/>
          <a:stretch>
            <a:fillRect/>
          </a:stretch>
        </p:blipFill>
        <p:spPr>
          <a:xfrm>
            <a:off x="6694964" y="318983"/>
            <a:ext cx="5101906" cy="1509819"/>
          </a:xfrm>
          <a:prstGeom prst="rect">
            <a:avLst/>
          </a:prstGeom>
          <a:ln w="12700">
            <a:miter lim="400000"/>
          </a:ln>
        </p:spPr>
      </p:pic>
      <p:sp>
        <p:nvSpPr>
          <p:cNvPr id="3773" name="Title"/>
          <p:cNvSpPr txBox="1">
            <a:spLocks noGrp="1"/>
          </p:cNvSpPr>
          <p:nvPr>
            <p:ph type="title" hasCustomPrompt="1"/>
          </p:nvPr>
        </p:nvSpPr>
        <p:spPr>
          <a:xfrm>
            <a:off x="766871" y="508000"/>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3774" name="Body Level One…"/>
          <p:cNvSpPr txBox="1">
            <a:spLocks noGrp="1"/>
          </p:cNvSpPr>
          <p:nvPr>
            <p:ph type="body" idx="1"/>
          </p:nvPr>
        </p:nvSpPr>
        <p:spPr>
          <a:xfrm>
            <a:off x="766871" y="1830033"/>
            <a:ext cx="10671048" cy="427708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marL="0" indent="0">
              <a:buSzTx/>
              <a:buNone/>
              <a:defRPr>
                <a:solidFill>
                  <a:srgbClr val="312D2A"/>
                </a:solidFill>
                <a:latin typeface="Oracle Sans Tab Regular"/>
                <a:ea typeface="Oracle Sans Tab Regular"/>
                <a:cs typeface="Oracle Sans Tab Regular"/>
                <a:sym typeface="Oracle Sans Tab Regular"/>
              </a:defRPr>
            </a:lvl2pPr>
            <a:lvl3pPr marL="0" indent="0">
              <a:buSzTx/>
              <a:buNone/>
              <a:defRPr>
                <a:solidFill>
                  <a:srgbClr val="312D2A"/>
                </a:solidFill>
                <a:latin typeface="Oracle Sans Tab Regular"/>
                <a:ea typeface="Oracle Sans Tab Regular"/>
                <a:cs typeface="Oracle Sans Tab Regular"/>
                <a:sym typeface="Oracle Sans Tab Regular"/>
              </a:defRPr>
            </a:lvl3pPr>
            <a:lvl4pPr marL="0" indent="0">
              <a:buSzTx/>
              <a:buNone/>
              <a:defRPr>
                <a:solidFill>
                  <a:srgbClr val="312D2A"/>
                </a:solidFill>
                <a:latin typeface="Oracle Sans Tab Regular"/>
                <a:ea typeface="Oracle Sans Tab Regular"/>
                <a:cs typeface="Oracle Sans Tab Regular"/>
                <a:sym typeface="Oracle Sans Tab Regular"/>
              </a:defRPr>
            </a:lvl4pPr>
            <a:lvl5pPr marL="0" indent="0">
              <a:buSzTx/>
              <a:buNone/>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77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tx">
  <p:cSld name="OOW Large Bulleted List">
    <p:bg>
      <p:bgPr>
        <a:solidFill>
          <a:srgbClr val="FCFBFA"/>
        </a:solidFill>
        <a:effectLst/>
      </p:bgPr>
    </p:bg>
    <p:spTree>
      <p:nvGrpSpPr>
        <p:cNvPr id="1" name=""/>
        <p:cNvGrpSpPr/>
        <p:nvPr/>
      </p:nvGrpSpPr>
      <p:grpSpPr>
        <a:xfrm>
          <a:off x="0" y="0"/>
          <a:ext cx="0" cy="0"/>
          <a:chOff x="0" y="0"/>
          <a:chExt cx="0" cy="0"/>
        </a:xfrm>
      </p:grpSpPr>
      <p:pic>
        <p:nvPicPr>
          <p:cNvPr id="3782" name="Picture 4" descr="Picture 4"/>
          <p:cNvPicPr>
            <a:picLocks noChangeAspect="1"/>
          </p:cNvPicPr>
          <p:nvPr/>
        </p:nvPicPr>
        <p:blipFill>
          <a:blip r:embed="rId2">
            <a:alphaModFix amt="70000"/>
          </a:blip>
          <a:srcRect r="29573"/>
          <a:stretch>
            <a:fillRect/>
          </a:stretch>
        </p:blipFill>
        <p:spPr>
          <a:xfrm>
            <a:off x="6337182" y="565563"/>
            <a:ext cx="5854820" cy="3169437"/>
          </a:xfrm>
          <a:prstGeom prst="rect">
            <a:avLst/>
          </a:prstGeom>
          <a:ln w="12700">
            <a:miter lim="400000"/>
          </a:ln>
        </p:spPr>
      </p:pic>
      <p:pic>
        <p:nvPicPr>
          <p:cNvPr id="3783" name="Picture 7" descr="Picture 7"/>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3784" name="Headline"/>
          <p:cNvSpPr txBox="1">
            <a:spLocks noGrp="1"/>
          </p:cNvSpPr>
          <p:nvPr>
            <p:ph type="title" hasCustomPrompt="1"/>
          </p:nvPr>
        </p:nvSpPr>
        <p:spPr>
          <a:xfrm>
            <a:off x="768094" y="783024"/>
            <a:ext cx="10669103" cy="844097"/>
          </a:xfrm>
          <a:prstGeom prst="rect">
            <a:avLst/>
          </a:prstGeom>
        </p:spPr>
        <p:txBody>
          <a:bodyPr/>
          <a:lstStyle>
            <a:lvl1pPr>
              <a:defRPr sz="1600" b="1">
                <a:solidFill>
                  <a:srgbClr val="312D2A"/>
                </a:solidFill>
                <a:latin typeface="Oracle Sans Extra Bold"/>
                <a:ea typeface="Oracle Sans Extra Bold"/>
                <a:cs typeface="Oracle Sans Extra Bold"/>
                <a:sym typeface="Oracle Sans Extra Bold"/>
              </a:defRPr>
            </a:lvl1pPr>
          </a:lstStyle>
          <a:p>
            <a:r>
              <a:t>Headline</a:t>
            </a:r>
          </a:p>
        </p:txBody>
      </p:sp>
      <p:sp>
        <p:nvSpPr>
          <p:cNvPr id="3785" name="Body Level One…"/>
          <p:cNvSpPr txBox="1">
            <a:spLocks noGrp="1"/>
          </p:cNvSpPr>
          <p:nvPr>
            <p:ph type="body" idx="1" hasCustomPrompt="1"/>
          </p:nvPr>
        </p:nvSpPr>
        <p:spPr>
          <a:xfrm>
            <a:off x="768094" y="2288557"/>
            <a:ext cx="10669104" cy="4067793"/>
          </a:xfrm>
          <a:prstGeom prst="rect">
            <a:avLst/>
          </a:prstGeom>
        </p:spPr>
        <p:txBody>
          <a:bodyPr/>
          <a:lstStyle>
            <a:lvl1pPr marL="234950" indent="-234950">
              <a:lnSpc>
                <a:spcPct val="100000"/>
              </a:lnSpc>
              <a:spcBef>
                <a:spcPts val="1200"/>
              </a:spcBef>
              <a:buSzPct val="70000"/>
              <a:buFont typeface="Arial"/>
              <a:buChar char="•"/>
              <a:defRPr sz="3000">
                <a:solidFill>
                  <a:srgbClr val="312D2A"/>
                </a:solidFill>
                <a:latin typeface="Oracle Sans Light"/>
                <a:ea typeface="Oracle Sans Light"/>
                <a:cs typeface="Oracle Sans Light"/>
                <a:sym typeface="Oracle Sans Light"/>
              </a:defRPr>
            </a:lvl1pPr>
            <a:lvl2pPr marL="0" indent="0">
              <a:lnSpc>
                <a:spcPct val="100000"/>
              </a:lnSpc>
              <a:spcBef>
                <a:spcPts val="1200"/>
              </a:spcBef>
              <a:buSzTx/>
              <a:buFont typeface="Arial"/>
              <a:buNone/>
              <a:defRPr sz="3000">
                <a:solidFill>
                  <a:srgbClr val="312D2A"/>
                </a:solidFill>
                <a:latin typeface="Oracle Sans Light"/>
                <a:ea typeface="Oracle Sans Light"/>
                <a:cs typeface="Oracle Sans Light"/>
                <a:sym typeface="Oracle Sans Light"/>
              </a:defRPr>
            </a:lvl2pPr>
            <a:lvl3pPr marL="0" indent="0">
              <a:lnSpc>
                <a:spcPct val="100000"/>
              </a:lnSpc>
              <a:spcBef>
                <a:spcPts val="1200"/>
              </a:spcBef>
              <a:buSzTx/>
              <a:buFont typeface="Arial"/>
              <a:buNone/>
              <a:defRPr sz="3000">
                <a:solidFill>
                  <a:srgbClr val="312D2A"/>
                </a:solidFill>
                <a:latin typeface="Oracle Sans Light"/>
                <a:ea typeface="Oracle Sans Light"/>
                <a:cs typeface="Oracle Sans Light"/>
                <a:sym typeface="Oracle Sans Light"/>
              </a:defRPr>
            </a:lvl3pPr>
            <a:lvl4pPr marL="0" indent="0">
              <a:lnSpc>
                <a:spcPct val="100000"/>
              </a:lnSpc>
              <a:spcBef>
                <a:spcPts val="1200"/>
              </a:spcBef>
              <a:buSzTx/>
              <a:buFont typeface="Arial"/>
              <a:buNone/>
              <a:defRPr sz="3000">
                <a:solidFill>
                  <a:srgbClr val="312D2A"/>
                </a:solidFill>
                <a:latin typeface="Oracle Sans Light"/>
                <a:ea typeface="Oracle Sans Light"/>
                <a:cs typeface="Oracle Sans Light"/>
                <a:sym typeface="Oracle Sans Light"/>
              </a:defRPr>
            </a:lvl4pPr>
            <a:lvl5pPr marL="0" indent="0">
              <a:lnSpc>
                <a:spcPct val="100000"/>
              </a:lnSpc>
              <a:spcBef>
                <a:spcPts val="1200"/>
              </a:spcBef>
              <a:buSzTx/>
              <a:buFont typeface="Arial"/>
              <a:buNone/>
              <a:defRPr sz="3000">
                <a:solidFill>
                  <a:srgbClr val="312D2A"/>
                </a:solidFill>
                <a:latin typeface="Oracle Sans Light"/>
                <a:ea typeface="Oracle Sans Light"/>
                <a:cs typeface="Oracle Sans Light"/>
                <a:sym typeface="Oracle Sans Light"/>
              </a:defRPr>
            </a:lvl5pPr>
          </a:lstStyle>
          <a:p>
            <a:r>
              <a:t>Lorem ipsum dolor sit amet</a:t>
            </a:r>
          </a:p>
          <a:p>
            <a:pPr lvl="1"/>
            <a:endParaRPr/>
          </a:p>
          <a:p>
            <a:pPr lvl="2"/>
            <a:endParaRPr/>
          </a:p>
          <a:p>
            <a:pPr lvl="3"/>
            <a:endParaRPr/>
          </a:p>
          <a:p>
            <a:pPr lvl="4"/>
            <a:endParaRPr/>
          </a:p>
        </p:txBody>
      </p:sp>
      <p:sp>
        <p:nvSpPr>
          <p:cNvPr id="3786" name="Rectangle 13"/>
          <p:cNvSpPr/>
          <p:nvPr/>
        </p:nvSpPr>
        <p:spPr>
          <a:xfrm>
            <a:off x="761287" y="1975427"/>
            <a:ext cx="310898" cy="36578"/>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Regular"/>
                <a:ea typeface="Oracle Sans Regular"/>
                <a:cs typeface="Oracle Sans Regular"/>
                <a:sym typeface="Oracle Sans Regular"/>
              </a:defRPr>
            </a:pPr>
            <a:endParaRPr/>
          </a:p>
        </p:txBody>
      </p:sp>
      <p:pic>
        <p:nvPicPr>
          <p:cNvPr id="3787" name="Picture 8" descr="Picture 8"/>
          <p:cNvPicPr>
            <a:picLocks noChangeAspect="1"/>
          </p:cNvPicPr>
          <p:nvPr/>
        </p:nvPicPr>
        <p:blipFill>
          <a:blip r:embed="rId4"/>
          <a:stretch>
            <a:fillRect/>
          </a:stretch>
        </p:blipFill>
        <p:spPr>
          <a:xfrm>
            <a:off x="11437197" y="6356350"/>
            <a:ext cx="501652" cy="501650"/>
          </a:xfrm>
          <a:prstGeom prst="rect">
            <a:avLst/>
          </a:prstGeom>
          <a:ln w="12700">
            <a:miter lim="400000"/>
          </a:ln>
        </p:spPr>
      </p:pic>
      <p:sp>
        <p:nvSpPr>
          <p:cNvPr id="3788" name="Slide Number"/>
          <p:cNvSpPr txBox="1">
            <a:spLocks noGrp="1"/>
          </p:cNvSpPr>
          <p:nvPr>
            <p:ph type="sldNum" sz="quarter" idx="2"/>
          </p:nvPr>
        </p:nvSpPr>
        <p:spPr>
          <a:xfrm>
            <a:off x="761287" y="6580966"/>
            <a:ext cx="205637" cy="218439"/>
          </a:xfrm>
          <a:prstGeom prst="rect">
            <a:avLst/>
          </a:prstGeom>
        </p:spPr>
        <p:txBody>
          <a:bodyPr lIns="45718" tIns="45718" rIns="45718" bIns="45718"/>
          <a:lstStyle>
            <a:lvl1pPr>
              <a:defRPr>
                <a:solidFill>
                  <a:srgbClr val="958E8B"/>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x">
  <p:cSld name="1_Light - Title Only">
    <p:bg>
      <p:bgPr>
        <a:solidFill>
          <a:srgbClr val="FCFBFA"/>
        </a:solidFill>
        <a:effectLst/>
      </p:bgPr>
    </p:bg>
    <p:spTree>
      <p:nvGrpSpPr>
        <p:cNvPr id="1" name=""/>
        <p:cNvGrpSpPr/>
        <p:nvPr/>
      </p:nvGrpSpPr>
      <p:grpSpPr>
        <a:xfrm>
          <a:off x="0" y="0"/>
          <a:ext cx="0" cy="0"/>
          <a:chOff x="0" y="0"/>
          <a:chExt cx="0" cy="0"/>
        </a:xfrm>
      </p:grpSpPr>
      <p:pic>
        <p:nvPicPr>
          <p:cNvPr id="3795" name="Data Texture Cloud" descr="Data Texture Cloud"/>
          <p:cNvPicPr>
            <a:picLocks noChangeAspect="1"/>
          </p:cNvPicPr>
          <p:nvPr/>
        </p:nvPicPr>
        <p:blipFill>
          <a:blip r:embed="rId2">
            <a:alphaModFix amt="80000"/>
          </a:blip>
          <a:srcRect r="48609"/>
          <a:stretch>
            <a:fillRect/>
          </a:stretch>
        </p:blipFill>
        <p:spPr>
          <a:xfrm>
            <a:off x="9881410" y="521208"/>
            <a:ext cx="2310590" cy="1700784"/>
          </a:xfrm>
          <a:prstGeom prst="rect">
            <a:avLst/>
          </a:prstGeom>
          <a:ln w="12700">
            <a:miter lim="400000"/>
          </a:ln>
        </p:spPr>
      </p:pic>
      <p:pic>
        <p:nvPicPr>
          <p:cNvPr id="379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797" name="Accent Mark"/>
          <p:cNvSpPr/>
          <p:nvPr/>
        </p:nvSpPr>
        <p:spPr>
          <a:xfrm flipH="1">
            <a:off x="768094" y="1584957"/>
            <a:ext cx="320042" cy="2"/>
          </a:xfrm>
          <a:prstGeom prst="line">
            <a:avLst/>
          </a:prstGeom>
          <a:ln w="38100">
            <a:solidFill>
              <a:srgbClr val="FACD62"/>
            </a:solidFill>
          </a:ln>
        </p:spPr>
        <p:txBody>
          <a:bodyPr lIns="45718" tIns="45718" rIns="45718" bIns="45718"/>
          <a:lstStyle/>
          <a:p>
            <a:endParaRPr/>
          </a:p>
        </p:txBody>
      </p:sp>
      <p:sp>
        <p:nvSpPr>
          <p:cNvPr id="3798" name="Body Level One…"/>
          <p:cNvSpPr txBox="1">
            <a:spLocks noGrp="1"/>
          </p:cNvSpPr>
          <p:nvPr>
            <p:ph type="body" sz="quarter" idx="1" hasCustomPrompt="1"/>
          </p:nvPr>
        </p:nvSpPr>
        <p:spPr>
          <a:xfrm>
            <a:off x="762000" y="508000"/>
            <a:ext cx="10671048" cy="822962"/>
          </a:xfrm>
          <a:prstGeom prst="rect">
            <a:avLst/>
          </a:prstGeom>
        </p:spPr>
        <p:txBody>
          <a:bodyPr anchor="b"/>
          <a:lstStyle>
            <a:lvl1pPr>
              <a:defRPr sz="2400">
                <a:solidFill>
                  <a:srgbClr val="312D2A"/>
                </a:solidFill>
                <a:latin typeface="Oracle Sans Bold"/>
                <a:ea typeface="Oracle Sans Bold"/>
                <a:cs typeface="Oracle Sans Bold"/>
                <a:sym typeface="Oracle Sans Bold"/>
              </a:defRPr>
            </a:lvl1pPr>
            <a:lvl2pPr marL="426719" indent="-243838">
              <a:defRPr sz="2400">
                <a:solidFill>
                  <a:srgbClr val="312D2A"/>
                </a:solidFill>
                <a:latin typeface="Oracle Sans Bold"/>
                <a:ea typeface="Oracle Sans Bold"/>
                <a:cs typeface="Oracle Sans Bold"/>
                <a:sym typeface="Oracle Sans Bold"/>
              </a:defRPr>
            </a:lvl2pPr>
            <a:lvl3pPr marL="638968" indent="-273843">
              <a:defRPr sz="2400">
                <a:solidFill>
                  <a:srgbClr val="312D2A"/>
                </a:solidFill>
                <a:latin typeface="Oracle Sans Bold"/>
                <a:ea typeface="Oracle Sans Bold"/>
                <a:cs typeface="Oracle Sans Bold"/>
                <a:sym typeface="Oracle Sans Bold"/>
              </a:defRPr>
            </a:lvl3pPr>
            <a:lvl4pPr marL="860652" indent="-312965">
              <a:defRPr sz="2400">
                <a:solidFill>
                  <a:srgbClr val="312D2A"/>
                </a:solidFill>
                <a:latin typeface="Oracle Sans Bold"/>
                <a:ea typeface="Oracle Sans Bold"/>
                <a:cs typeface="Oracle Sans Bold"/>
                <a:sym typeface="Oracle Sans Bold"/>
              </a:defRPr>
            </a:lvl4pPr>
            <a:lvl5pPr marL="1097280" indent="-365759">
              <a:defRPr sz="2400">
                <a:solidFill>
                  <a:srgbClr val="312D2A"/>
                </a:solidFill>
                <a:latin typeface="Oracle Sans Bold"/>
                <a:ea typeface="Oracle Sans Bold"/>
                <a:cs typeface="Oracle Sans Bold"/>
                <a:sym typeface="Oracle Sans Bold"/>
              </a:defRPr>
            </a:lvl5pPr>
          </a:lstStyle>
          <a:p>
            <a:r>
              <a:t>Title</a:t>
            </a:r>
          </a:p>
          <a:p>
            <a:pPr lvl="1"/>
            <a:endParaRPr/>
          </a:p>
          <a:p>
            <a:pPr lvl="2"/>
            <a:endParaRPr/>
          </a:p>
          <a:p>
            <a:pPr lvl="3"/>
            <a:endParaRPr/>
          </a:p>
          <a:p>
            <a:pPr lvl="4"/>
            <a:endParaRPr/>
          </a:p>
        </p:txBody>
      </p:sp>
      <p:pic>
        <p:nvPicPr>
          <p:cNvPr id="3799" name="Abstract Pattern Strip" descr="Abstract Pattern Strip"/>
          <p:cNvPicPr>
            <a:picLocks noChangeAspect="1"/>
          </p:cNvPicPr>
          <p:nvPr/>
        </p:nvPicPr>
        <p:blipFill>
          <a:blip r:embed="rId4"/>
          <a:stretch>
            <a:fillRect/>
          </a:stretch>
        </p:blipFill>
        <p:spPr>
          <a:xfrm>
            <a:off x="0" y="0"/>
            <a:ext cx="12192000" cy="254000"/>
          </a:xfrm>
          <a:prstGeom prst="rect">
            <a:avLst/>
          </a:prstGeom>
          <a:ln w="12700">
            <a:miter lim="400000"/>
          </a:ln>
        </p:spPr>
      </p:pic>
      <p:sp>
        <p:nvSpPr>
          <p:cNvPr id="3800" name="Slide Number"/>
          <p:cNvSpPr txBox="1">
            <a:spLocks noGrp="1"/>
          </p:cNvSpPr>
          <p:nvPr>
            <p:ph type="sldNum" sz="quarter" idx="2"/>
          </p:nvPr>
        </p:nvSpPr>
        <p:spPr>
          <a:xfrm>
            <a:off x="762000" y="6517640"/>
            <a:ext cx="139574" cy="177801"/>
          </a:xfrm>
          <a:prstGeom prst="rect">
            <a:avLst/>
          </a:prstGeom>
        </p:spPr>
        <p:txBody>
          <a:bodyPr/>
          <a:lstStyle>
            <a:lvl1pPr>
              <a:defRPr sz="10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Program Agenda">
    <p:bg>
      <p:bgPr>
        <a:solidFill>
          <a:srgbClr val="FCFBFA"/>
        </a:solidFill>
        <a:effectLst/>
      </p:bgPr>
    </p:bg>
    <p:spTree>
      <p:nvGrpSpPr>
        <p:cNvPr id="1" name=""/>
        <p:cNvGrpSpPr/>
        <p:nvPr/>
      </p:nvGrpSpPr>
      <p:grpSpPr>
        <a:xfrm>
          <a:off x="0" y="0"/>
          <a:ext cx="0" cy="0"/>
          <a:chOff x="0" y="0"/>
          <a:chExt cx="0" cy="0"/>
        </a:xfrm>
      </p:grpSpPr>
      <p:sp>
        <p:nvSpPr>
          <p:cNvPr id="3807" name="Title Text"/>
          <p:cNvSpPr txBox="1">
            <a:spLocks noGrp="1"/>
          </p:cNvSpPr>
          <p:nvPr>
            <p:ph type="title"/>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 Text</a:t>
            </a:r>
          </a:p>
        </p:txBody>
      </p:sp>
      <p:sp>
        <p:nvSpPr>
          <p:cNvPr id="3808" name="Body Level One…"/>
          <p:cNvSpPr txBox="1">
            <a:spLocks noGrp="1"/>
          </p:cNvSpPr>
          <p:nvPr>
            <p:ph type="body" idx="1"/>
          </p:nvPr>
        </p:nvSpPr>
        <p:spPr>
          <a:xfrm>
            <a:off x="2796657" y="1981199"/>
            <a:ext cx="8863392" cy="3962402"/>
          </a:xfrm>
          <a:prstGeom prst="rect">
            <a:avLst/>
          </a:prstGeom>
        </p:spPr>
        <p:txBody>
          <a:bodyPr/>
          <a:lstStyle>
            <a:lvl1pPr indent="1587">
              <a:spcBef>
                <a:spcPts val="2400"/>
              </a:spcBef>
              <a:defRPr sz="2800">
                <a:solidFill>
                  <a:srgbClr val="312D2A"/>
                </a:solidFill>
              </a:defRPr>
            </a:lvl1pPr>
            <a:lvl2pPr marL="0" indent="1587">
              <a:spcBef>
                <a:spcPts val="2400"/>
              </a:spcBef>
              <a:buSzTx/>
              <a:buNone/>
              <a:defRPr sz="2800">
                <a:solidFill>
                  <a:srgbClr val="312D2A"/>
                </a:solidFill>
              </a:defRPr>
            </a:lvl2pPr>
            <a:lvl3pPr marL="0" indent="1587">
              <a:spcBef>
                <a:spcPts val="2400"/>
              </a:spcBef>
              <a:buSzTx/>
              <a:buNone/>
              <a:defRPr sz="2800">
                <a:solidFill>
                  <a:srgbClr val="312D2A"/>
                </a:solidFill>
              </a:defRPr>
            </a:lvl3pPr>
            <a:lvl4pPr marL="0" indent="1587">
              <a:spcBef>
                <a:spcPts val="2400"/>
              </a:spcBef>
              <a:buSzTx/>
              <a:buNone/>
              <a:defRPr sz="2800">
                <a:solidFill>
                  <a:srgbClr val="312D2A"/>
                </a:solidFill>
              </a:defRPr>
            </a:lvl4pPr>
            <a:lvl5pPr marL="0" indent="1587">
              <a:spcBef>
                <a:spcPts val="2400"/>
              </a:spcBef>
              <a:buSzTx/>
              <a:buNone/>
              <a:defRPr sz="2800">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380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Light - Quote, Logo">
    <p:spTree>
      <p:nvGrpSpPr>
        <p:cNvPr id="1" name=""/>
        <p:cNvGrpSpPr/>
        <p:nvPr/>
      </p:nvGrpSpPr>
      <p:grpSpPr>
        <a:xfrm>
          <a:off x="0" y="0"/>
          <a:ext cx="0" cy="0"/>
          <a:chOff x="0" y="0"/>
          <a:chExt cx="0" cy="0"/>
        </a:xfrm>
      </p:grpSpPr>
      <p:pic>
        <p:nvPicPr>
          <p:cNvPr id="3816" name="Picture 17" descr="Picture 17"/>
          <p:cNvPicPr>
            <a:picLocks noChangeAspect="1"/>
          </p:cNvPicPr>
          <p:nvPr/>
        </p:nvPicPr>
        <p:blipFill>
          <a:blip r:embed="rId2">
            <a:alphaModFix amt="55000"/>
          </a:blip>
          <a:stretch>
            <a:fillRect/>
          </a:stretch>
        </p:blipFill>
        <p:spPr>
          <a:xfrm>
            <a:off x="9369935" y="2946305"/>
            <a:ext cx="3044550" cy="3775836"/>
          </a:xfrm>
          <a:prstGeom prst="rect">
            <a:avLst/>
          </a:prstGeom>
          <a:ln w="12700">
            <a:miter lim="400000"/>
          </a:ln>
        </p:spPr>
      </p:pic>
      <p:sp>
        <p:nvSpPr>
          <p:cNvPr id="3817" name="Body Level One…"/>
          <p:cNvSpPr txBox="1">
            <a:spLocks noGrp="1"/>
          </p:cNvSpPr>
          <p:nvPr>
            <p:ph type="body" sz="quarter" idx="1" hasCustomPrompt="1"/>
          </p:nvPr>
        </p:nvSpPr>
        <p:spPr>
          <a:xfrm>
            <a:off x="824848" y="4474888"/>
            <a:ext cx="7144403" cy="240477"/>
          </a:xfrm>
          <a:prstGeom prst="rect">
            <a:avLst/>
          </a:prstGeom>
        </p:spPr>
        <p:txBody>
          <a:bodyPr/>
          <a:lstStyle>
            <a:lvl1pPr>
              <a:defRPr>
                <a:solidFill>
                  <a:srgbClr val="808792"/>
                </a:solidFill>
                <a:latin typeface="Oracle Sans Bold"/>
                <a:ea typeface="Oracle Sans Bold"/>
                <a:cs typeface="Oracle Sans Bold"/>
                <a:sym typeface="Oracle Sans Bold"/>
              </a:defRPr>
            </a:lvl1pPr>
            <a:lvl2pPr>
              <a:defRPr>
                <a:solidFill>
                  <a:srgbClr val="808792"/>
                </a:solidFill>
                <a:latin typeface="Oracle Sans Bold"/>
                <a:ea typeface="Oracle Sans Bold"/>
                <a:cs typeface="Oracle Sans Bold"/>
                <a:sym typeface="Oracle Sans Bold"/>
              </a:defRPr>
            </a:lvl2pPr>
            <a:lvl3pPr>
              <a:defRPr>
                <a:solidFill>
                  <a:srgbClr val="808792"/>
                </a:solidFill>
                <a:latin typeface="Oracle Sans Bold"/>
                <a:ea typeface="Oracle Sans Bold"/>
                <a:cs typeface="Oracle Sans Bold"/>
                <a:sym typeface="Oracle Sans Bold"/>
              </a:defRPr>
            </a:lvl3pPr>
            <a:lvl4pPr>
              <a:defRPr>
                <a:solidFill>
                  <a:srgbClr val="808792"/>
                </a:solidFill>
                <a:latin typeface="Oracle Sans Bold"/>
                <a:ea typeface="Oracle Sans Bold"/>
                <a:cs typeface="Oracle Sans Bold"/>
                <a:sym typeface="Oracle Sans Bold"/>
              </a:defRPr>
            </a:lvl4pPr>
            <a:lvl5pPr>
              <a:defRPr>
                <a:solidFill>
                  <a:srgbClr val="808792"/>
                </a:solidFill>
                <a:latin typeface="Oracle Sans Bold"/>
                <a:ea typeface="Oracle Sans Bold"/>
                <a:cs typeface="Oracle Sans Bold"/>
                <a:sym typeface="Oracle Sans Bold"/>
              </a:defRPr>
            </a:lvl5pPr>
          </a:lstStyle>
          <a:p>
            <a:r>
              <a:t>Name</a:t>
            </a:r>
          </a:p>
          <a:p>
            <a:pPr lvl="1"/>
            <a:endParaRPr/>
          </a:p>
          <a:p>
            <a:pPr lvl="2"/>
            <a:endParaRPr/>
          </a:p>
          <a:p>
            <a:pPr lvl="3"/>
            <a:endParaRPr/>
          </a:p>
          <a:p>
            <a:pPr lvl="4"/>
            <a:endParaRPr/>
          </a:p>
        </p:txBody>
      </p:sp>
      <p:sp>
        <p:nvSpPr>
          <p:cNvPr id="3818" name="Text Field 1"/>
          <p:cNvSpPr>
            <a:spLocks noGrp="1"/>
          </p:cNvSpPr>
          <p:nvPr>
            <p:ph type="body" sz="quarter" idx="21" hasCustomPrompt="1"/>
          </p:nvPr>
        </p:nvSpPr>
        <p:spPr>
          <a:xfrm>
            <a:off x="692149" y="2472087"/>
            <a:ext cx="7272002" cy="1800924"/>
          </a:xfrm>
          <a:prstGeom prst="rect">
            <a:avLst/>
          </a:prstGeom>
        </p:spPr>
        <p:txBody>
          <a:bodyPr anchor="b"/>
          <a:lstStyle>
            <a:lvl1pPr marL="85630" indent="-75296" defTabSz="850391">
              <a:spcBef>
                <a:spcPts val="500"/>
              </a:spcBef>
              <a:defRPr sz="2200">
                <a:solidFill>
                  <a:srgbClr val="312D2A"/>
                </a:solidFill>
                <a:latin typeface="Oracle Sans Light"/>
                <a:ea typeface="Oracle Sans Light"/>
                <a:cs typeface="Oracle Sans Light"/>
                <a:sym typeface="Oracle Sans Light"/>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3819" name="Text Field"/>
          <p:cNvSpPr>
            <a:spLocks noGrp="1"/>
          </p:cNvSpPr>
          <p:nvPr>
            <p:ph type="body" sz="quarter" idx="22" hasCustomPrompt="1"/>
          </p:nvPr>
        </p:nvSpPr>
        <p:spPr>
          <a:xfrm>
            <a:off x="824847" y="4804073"/>
            <a:ext cx="7145199" cy="240477"/>
          </a:xfrm>
          <a:prstGeom prst="rect">
            <a:avLst/>
          </a:prstGeom>
        </p:spPr>
        <p:txBody>
          <a:bodyPr/>
          <a:lstStyle>
            <a:lvl1pPr defTabSz="740662">
              <a:spcBef>
                <a:spcPts val="400"/>
              </a:spcBef>
              <a:defRPr sz="1400">
                <a:solidFill>
                  <a:srgbClr val="312D2A"/>
                </a:solidFill>
                <a:latin typeface="Oracle Sans Light"/>
                <a:ea typeface="Oracle Sans Light"/>
                <a:cs typeface="Oracle Sans Light"/>
                <a:sym typeface="Oracle Sans Light"/>
              </a:defRPr>
            </a:lvl1pPr>
          </a:lstStyle>
          <a:p>
            <a:r>
              <a:t>Title, Company name</a:t>
            </a:r>
          </a:p>
        </p:txBody>
      </p:sp>
      <p:sp>
        <p:nvSpPr>
          <p:cNvPr id="3820" name="Picture Placeholder 1"/>
          <p:cNvSpPr>
            <a:spLocks noGrp="1"/>
          </p:cNvSpPr>
          <p:nvPr>
            <p:ph type="pic" sz="quarter" idx="23"/>
          </p:nvPr>
        </p:nvSpPr>
        <p:spPr>
          <a:xfrm>
            <a:off x="698426" y="630399"/>
            <a:ext cx="1800002" cy="792001"/>
          </a:xfrm>
          <a:prstGeom prst="rect">
            <a:avLst/>
          </a:prstGeom>
        </p:spPr>
        <p:txBody>
          <a:bodyPr lIns="91439" tIns="45719" rIns="91439" bIns="45719">
            <a:noAutofit/>
          </a:bodyPr>
          <a:lstStyle/>
          <a:p>
            <a:endParaRPr/>
          </a:p>
        </p:txBody>
      </p:sp>
      <p:sp>
        <p:nvSpPr>
          <p:cNvPr id="382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x">
  <p:cSld name="Speaker &amp; Photo Small - Black">
    <p:bg>
      <p:bgPr>
        <a:solidFill>
          <a:srgbClr val="FCFBFA"/>
        </a:solidFill>
        <a:effectLst/>
      </p:bgPr>
    </p:bg>
    <p:spTree>
      <p:nvGrpSpPr>
        <p:cNvPr id="1" name=""/>
        <p:cNvGrpSpPr/>
        <p:nvPr/>
      </p:nvGrpSpPr>
      <p:grpSpPr>
        <a:xfrm>
          <a:off x="0" y="0"/>
          <a:ext cx="0" cy="0"/>
          <a:chOff x="0" y="0"/>
          <a:chExt cx="0" cy="0"/>
        </a:xfrm>
      </p:grpSpPr>
      <p:sp>
        <p:nvSpPr>
          <p:cNvPr id="3828" name="Rectangle 9"/>
          <p:cNvSpPr/>
          <p:nvPr/>
        </p:nvSpPr>
        <p:spPr>
          <a:xfrm>
            <a:off x="0" y="0"/>
            <a:ext cx="12192000" cy="6858000"/>
          </a:xfrm>
          <a:prstGeom prst="rect">
            <a:avLst/>
          </a:prstGeom>
          <a:solidFill>
            <a:srgbClr val="040411"/>
          </a:solidFill>
          <a:ln w="12700">
            <a:miter lim="400000"/>
          </a:ln>
        </p:spPr>
        <p:txBody>
          <a:bodyPr lIns="45718" tIns="45718" rIns="45718" bIns="45718" anchor="ctr"/>
          <a:lstStyle/>
          <a:p>
            <a:pPr algn="ctr">
              <a:defRPr>
                <a:solidFill>
                  <a:srgbClr val="FCFBFA"/>
                </a:solidFill>
                <a:latin typeface="Oracle Sans Regular"/>
                <a:ea typeface="Oracle Sans Regular"/>
                <a:cs typeface="Oracle Sans Regular"/>
                <a:sym typeface="Oracle Sans Regular"/>
              </a:defRPr>
            </a:pPr>
            <a:endParaRPr/>
          </a:p>
        </p:txBody>
      </p:sp>
      <p:pic>
        <p:nvPicPr>
          <p:cNvPr id="3829" name="OTag" descr="OTag"/>
          <p:cNvPicPr>
            <a:picLocks noChangeAspect="1"/>
          </p:cNvPicPr>
          <p:nvPr/>
        </p:nvPicPr>
        <p:blipFill>
          <a:blip r:embed="rId2"/>
          <a:stretch>
            <a:fillRect/>
          </a:stretch>
        </p:blipFill>
        <p:spPr>
          <a:xfrm>
            <a:off x="11183111" y="6355079"/>
            <a:ext cx="502922" cy="502922"/>
          </a:xfrm>
          <a:prstGeom prst="rect">
            <a:avLst/>
          </a:prstGeom>
          <a:ln w="12700">
            <a:miter lim="400000"/>
          </a:ln>
        </p:spPr>
      </p:pic>
      <p:pic>
        <p:nvPicPr>
          <p:cNvPr id="3830" name="Graphic 20" descr="Graphic 20"/>
          <p:cNvPicPr>
            <a:picLocks noChangeAspect="1"/>
          </p:cNvPicPr>
          <p:nvPr/>
        </p:nvPicPr>
        <p:blipFill>
          <a:blip r:embed="rId3"/>
          <a:srcRect r="46292"/>
          <a:stretch>
            <a:fillRect/>
          </a:stretch>
        </p:blipFill>
        <p:spPr>
          <a:xfrm>
            <a:off x="7896993" y="3564466"/>
            <a:ext cx="4295008" cy="2213483"/>
          </a:xfrm>
          <a:prstGeom prst="rect">
            <a:avLst/>
          </a:prstGeom>
          <a:ln w="12700">
            <a:miter lim="400000"/>
          </a:ln>
        </p:spPr>
      </p:pic>
      <p:sp>
        <p:nvSpPr>
          <p:cNvPr id="3831" name="Picture Placeholder 17"/>
          <p:cNvSpPr>
            <a:spLocks noGrp="1"/>
          </p:cNvSpPr>
          <p:nvPr>
            <p:ph type="pic" sz="quarter" idx="21"/>
          </p:nvPr>
        </p:nvSpPr>
        <p:spPr>
          <a:xfrm>
            <a:off x="692148" y="1108075"/>
            <a:ext cx="2986785" cy="2980840"/>
          </a:xfrm>
          <a:prstGeom prst="rect">
            <a:avLst/>
          </a:prstGeom>
        </p:spPr>
        <p:txBody>
          <a:bodyPr lIns="91439" tIns="45719" rIns="91439" bIns="45719">
            <a:noAutofit/>
          </a:bodyPr>
          <a:lstStyle/>
          <a:p>
            <a:endParaRPr/>
          </a:p>
        </p:txBody>
      </p:sp>
      <p:sp>
        <p:nvSpPr>
          <p:cNvPr id="3832" name="Name of. speaker"/>
          <p:cNvSpPr txBox="1">
            <a:spLocks noGrp="1"/>
          </p:cNvSpPr>
          <p:nvPr>
            <p:ph type="title" hasCustomPrompt="1"/>
          </p:nvPr>
        </p:nvSpPr>
        <p:spPr>
          <a:xfrm>
            <a:off x="4481302" y="2101729"/>
            <a:ext cx="5294937" cy="554000"/>
          </a:xfrm>
          <a:prstGeom prst="rect">
            <a:avLst/>
          </a:prstGeom>
        </p:spPr>
        <p:txBody>
          <a:bodyPr/>
          <a:lstStyle>
            <a:lvl1pPr>
              <a:lnSpc>
                <a:spcPct val="100000"/>
              </a:lnSpc>
              <a:spcBef>
                <a:spcPts val="0"/>
              </a:spcBef>
              <a:defRPr sz="3600">
                <a:solidFill>
                  <a:srgbClr val="FCFBFA"/>
                </a:solidFill>
              </a:defRPr>
            </a:lvl1pPr>
          </a:lstStyle>
          <a:p>
            <a:r>
              <a:t>Name of. speaker</a:t>
            </a:r>
          </a:p>
        </p:txBody>
      </p:sp>
      <p:sp>
        <p:nvSpPr>
          <p:cNvPr id="3833" name="Body Level One…"/>
          <p:cNvSpPr txBox="1">
            <a:spLocks noGrp="1"/>
          </p:cNvSpPr>
          <p:nvPr>
            <p:ph type="body" sz="quarter" idx="1" hasCustomPrompt="1"/>
          </p:nvPr>
        </p:nvSpPr>
        <p:spPr>
          <a:xfrm>
            <a:off x="4481302" y="2893254"/>
            <a:ext cx="5284059" cy="266293"/>
          </a:xfrm>
          <a:prstGeom prst="rect">
            <a:avLst/>
          </a:prstGeom>
        </p:spPr>
        <p:txBody>
          <a:bodyPr/>
          <a:lstStyle>
            <a:lvl1pPr>
              <a:defRPr>
                <a:solidFill>
                  <a:srgbClr val="9CA0AA"/>
                </a:solidFill>
              </a:defRPr>
            </a:lvl1pPr>
            <a:lvl2pPr>
              <a:defRPr>
                <a:solidFill>
                  <a:srgbClr val="9CA0AA"/>
                </a:solidFill>
              </a:defRPr>
            </a:lvl2pPr>
            <a:lvl3pPr>
              <a:defRPr>
                <a:solidFill>
                  <a:srgbClr val="9CA0AA"/>
                </a:solidFill>
              </a:defRPr>
            </a:lvl3pPr>
            <a:lvl4pPr>
              <a:defRPr>
                <a:solidFill>
                  <a:srgbClr val="9CA0AA"/>
                </a:solidFill>
              </a:defRPr>
            </a:lvl4pPr>
            <a:lvl5pPr>
              <a:defRPr>
                <a:solidFill>
                  <a:srgbClr val="9CA0AA"/>
                </a:solidFill>
              </a:defRPr>
            </a:lvl5pPr>
          </a:lstStyle>
          <a:p>
            <a:r>
              <a:t>Title</a:t>
            </a:r>
          </a:p>
          <a:p>
            <a:pPr lvl="1"/>
            <a:endParaRPr/>
          </a:p>
          <a:p>
            <a:pPr lvl="2"/>
            <a:endParaRPr/>
          </a:p>
          <a:p>
            <a:pPr lvl="3"/>
            <a:endParaRPr/>
          </a:p>
          <a:p>
            <a:pPr lvl="4"/>
            <a:endParaRPr/>
          </a:p>
        </p:txBody>
      </p:sp>
      <p:sp>
        <p:nvSpPr>
          <p:cNvPr id="3834" name="Text Field 2"/>
          <p:cNvSpPr>
            <a:spLocks noGrp="1"/>
          </p:cNvSpPr>
          <p:nvPr>
            <p:ph type="body" sz="quarter" idx="22" hasCustomPrompt="1"/>
          </p:nvPr>
        </p:nvSpPr>
        <p:spPr>
          <a:xfrm>
            <a:off x="4481302" y="3230847"/>
            <a:ext cx="5284059" cy="310053"/>
          </a:xfrm>
          <a:prstGeom prst="rect">
            <a:avLst/>
          </a:prstGeom>
        </p:spPr>
        <p:txBody>
          <a:bodyPr/>
          <a:lstStyle>
            <a:lvl1pPr>
              <a:defRPr>
                <a:solidFill>
                  <a:srgbClr val="9CA0AA"/>
                </a:solidFill>
              </a:defRPr>
            </a:lvl1pPr>
          </a:lstStyle>
          <a:p>
            <a:r>
              <a:t>Company name (if using logo, delete this line)</a:t>
            </a:r>
          </a:p>
        </p:txBody>
      </p:sp>
      <p:sp>
        <p:nvSpPr>
          <p:cNvPr id="3835" name="Picture Placeholder 1"/>
          <p:cNvSpPr>
            <a:spLocks noGrp="1"/>
          </p:cNvSpPr>
          <p:nvPr>
            <p:ph type="pic" sz="quarter" idx="23"/>
          </p:nvPr>
        </p:nvSpPr>
        <p:spPr>
          <a:xfrm>
            <a:off x="4481302" y="1108075"/>
            <a:ext cx="1152002" cy="504002"/>
          </a:xfrm>
          <a:prstGeom prst="rect">
            <a:avLst/>
          </a:prstGeom>
        </p:spPr>
        <p:txBody>
          <a:bodyPr lIns="91439" tIns="45719" rIns="91439" bIns="45719">
            <a:noAutofit/>
          </a:bodyPr>
          <a:lstStyle/>
          <a:p>
            <a:endParaRPr/>
          </a:p>
        </p:txBody>
      </p:sp>
      <p:sp>
        <p:nvSpPr>
          <p:cNvPr id="383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OOW Section Divider 2">
    <p:bg>
      <p:bgPr>
        <a:solidFill>
          <a:srgbClr val="E0E2E1"/>
        </a:solidFill>
        <a:effectLst/>
      </p:bgPr>
    </p:bg>
    <p:spTree>
      <p:nvGrpSpPr>
        <p:cNvPr id="1" name=""/>
        <p:cNvGrpSpPr/>
        <p:nvPr/>
      </p:nvGrpSpPr>
      <p:grpSpPr>
        <a:xfrm>
          <a:off x="0" y="0"/>
          <a:ext cx="0" cy="0"/>
          <a:chOff x="0" y="0"/>
          <a:chExt cx="0" cy="0"/>
        </a:xfrm>
      </p:grpSpPr>
      <p:pic>
        <p:nvPicPr>
          <p:cNvPr id="3843" name="Picture 4" descr="Picture 4"/>
          <p:cNvPicPr>
            <a:picLocks noChangeAspect="1"/>
          </p:cNvPicPr>
          <p:nvPr/>
        </p:nvPicPr>
        <p:blipFill>
          <a:blip r:embed="rId2">
            <a:alphaModFix amt="70000"/>
          </a:blip>
          <a:srcRect r="29573" b="25624"/>
          <a:stretch>
            <a:fillRect/>
          </a:stretch>
        </p:blipFill>
        <p:spPr>
          <a:xfrm>
            <a:off x="6337182" y="4500748"/>
            <a:ext cx="5854821" cy="2357254"/>
          </a:xfrm>
          <a:prstGeom prst="rect">
            <a:avLst/>
          </a:prstGeom>
          <a:ln w="12700">
            <a:miter lim="400000"/>
          </a:ln>
        </p:spPr>
      </p:pic>
      <p:pic>
        <p:nvPicPr>
          <p:cNvPr id="3844" name="Picture 7" descr="Picture 7"/>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3845" name="Headline"/>
          <p:cNvSpPr txBox="1">
            <a:spLocks noGrp="1"/>
          </p:cNvSpPr>
          <p:nvPr>
            <p:ph type="title" hasCustomPrompt="1"/>
          </p:nvPr>
        </p:nvSpPr>
        <p:spPr>
          <a:xfrm>
            <a:off x="768094" y="783024"/>
            <a:ext cx="7629458" cy="844099"/>
          </a:xfrm>
          <a:prstGeom prst="rect">
            <a:avLst/>
          </a:prstGeom>
        </p:spPr>
        <p:txBody>
          <a:bodyPr/>
          <a:lstStyle>
            <a:lvl1pPr>
              <a:lnSpc>
                <a:spcPct val="90000"/>
              </a:lnSpc>
              <a:defRPr sz="1600" b="1">
                <a:solidFill>
                  <a:srgbClr val="413636"/>
                </a:solidFill>
                <a:latin typeface="Arial"/>
                <a:ea typeface="Arial"/>
                <a:cs typeface="Arial"/>
                <a:sym typeface="Arial"/>
              </a:defRPr>
            </a:lvl1pPr>
          </a:lstStyle>
          <a:p>
            <a:r>
              <a:t>Headline</a:t>
            </a:r>
          </a:p>
        </p:txBody>
      </p:sp>
      <p:sp>
        <p:nvSpPr>
          <p:cNvPr id="3846" name="Body Level One…"/>
          <p:cNvSpPr txBox="1">
            <a:spLocks noGrp="1"/>
          </p:cNvSpPr>
          <p:nvPr>
            <p:ph type="body" sz="half" idx="1" hasCustomPrompt="1"/>
          </p:nvPr>
        </p:nvSpPr>
        <p:spPr>
          <a:xfrm>
            <a:off x="768094" y="2288557"/>
            <a:ext cx="7629457" cy="3360376"/>
          </a:xfrm>
          <a:prstGeom prst="rect">
            <a:avLst/>
          </a:prstGeom>
        </p:spPr>
        <p:txBody>
          <a:bodyPr/>
          <a:lstStyle>
            <a:lvl1pPr>
              <a:lnSpc>
                <a:spcPct val="100000"/>
              </a:lnSpc>
              <a:spcBef>
                <a:spcPts val="0"/>
              </a:spcBef>
              <a:defRPr sz="3000">
                <a:solidFill>
                  <a:srgbClr val="413636"/>
                </a:solidFill>
                <a:latin typeface="Arial"/>
                <a:ea typeface="Arial"/>
                <a:cs typeface="Arial"/>
                <a:sym typeface="Arial"/>
              </a:defRPr>
            </a:lvl1pPr>
            <a:lvl2pPr marL="0" indent="0">
              <a:lnSpc>
                <a:spcPct val="100000"/>
              </a:lnSpc>
              <a:spcBef>
                <a:spcPts val="0"/>
              </a:spcBef>
              <a:buSzTx/>
              <a:buNone/>
              <a:defRPr sz="3000">
                <a:solidFill>
                  <a:srgbClr val="413636"/>
                </a:solidFill>
                <a:latin typeface="Arial"/>
                <a:ea typeface="Arial"/>
                <a:cs typeface="Arial"/>
                <a:sym typeface="Arial"/>
              </a:defRPr>
            </a:lvl2pPr>
            <a:lvl3pPr marL="0" indent="0">
              <a:lnSpc>
                <a:spcPct val="100000"/>
              </a:lnSpc>
              <a:spcBef>
                <a:spcPts val="0"/>
              </a:spcBef>
              <a:buSzTx/>
              <a:buNone/>
              <a:defRPr sz="3000">
                <a:solidFill>
                  <a:srgbClr val="413636"/>
                </a:solidFill>
                <a:latin typeface="Arial"/>
                <a:ea typeface="Arial"/>
                <a:cs typeface="Arial"/>
                <a:sym typeface="Arial"/>
              </a:defRPr>
            </a:lvl3pPr>
            <a:lvl4pPr marL="0" indent="0">
              <a:lnSpc>
                <a:spcPct val="100000"/>
              </a:lnSpc>
              <a:spcBef>
                <a:spcPts val="0"/>
              </a:spcBef>
              <a:buSzTx/>
              <a:buNone/>
              <a:defRPr sz="3000">
                <a:solidFill>
                  <a:srgbClr val="413636"/>
                </a:solidFill>
                <a:latin typeface="Arial"/>
                <a:ea typeface="Arial"/>
                <a:cs typeface="Arial"/>
                <a:sym typeface="Arial"/>
              </a:defRPr>
            </a:lvl4pPr>
            <a:lvl5pPr marL="0" indent="0">
              <a:lnSpc>
                <a:spcPct val="100000"/>
              </a:lnSpc>
              <a:spcBef>
                <a:spcPts val="0"/>
              </a:spcBef>
              <a:buSzTx/>
              <a:buNone/>
              <a:defRPr sz="3000">
                <a:solidFill>
                  <a:srgbClr val="413636"/>
                </a:solidFill>
                <a:latin typeface="Arial"/>
                <a:ea typeface="Arial"/>
                <a:cs typeface="Arial"/>
                <a:sym typeface="Arial"/>
              </a:defRPr>
            </a:lvl5pPr>
          </a:lstStyle>
          <a:p>
            <a:r>
              <a:t>Lorem ipsum dolor sit amet, consectetur adipiscing elit. Duis vitae interdum diam, non aliquet enim. Donec auctor metus sed velit imperdiet consectetur. Aenean et turpis sapien.</a:t>
            </a:r>
          </a:p>
          <a:p>
            <a:pPr lvl="1"/>
            <a:endParaRPr/>
          </a:p>
          <a:p>
            <a:pPr lvl="2"/>
            <a:endParaRPr/>
          </a:p>
          <a:p>
            <a:pPr lvl="3"/>
            <a:endParaRPr/>
          </a:p>
          <a:p>
            <a:pPr lvl="4"/>
            <a:endParaRPr/>
          </a:p>
        </p:txBody>
      </p:sp>
      <p:pic>
        <p:nvPicPr>
          <p:cNvPr id="3847" name="Picture 6" descr="Picture 6"/>
          <p:cNvPicPr>
            <a:picLocks noChangeAspect="1"/>
          </p:cNvPicPr>
          <p:nvPr/>
        </p:nvPicPr>
        <p:blipFill>
          <a:blip r:embed="rId4"/>
          <a:stretch>
            <a:fillRect/>
          </a:stretch>
        </p:blipFill>
        <p:spPr>
          <a:xfrm>
            <a:off x="11437197" y="6356350"/>
            <a:ext cx="501653" cy="501650"/>
          </a:xfrm>
          <a:prstGeom prst="rect">
            <a:avLst/>
          </a:prstGeom>
          <a:ln w="12700">
            <a:miter lim="400000"/>
          </a:ln>
        </p:spPr>
      </p:pic>
      <p:sp>
        <p:nvSpPr>
          <p:cNvPr id="3848" name="Rectangle 13"/>
          <p:cNvSpPr/>
          <p:nvPr/>
        </p:nvSpPr>
        <p:spPr>
          <a:xfrm>
            <a:off x="761287" y="1975427"/>
            <a:ext cx="310899" cy="36579"/>
          </a:xfrm>
          <a:prstGeom prst="rect">
            <a:avLst/>
          </a:prstGeom>
          <a:solidFill>
            <a:srgbClr val="F5B642"/>
          </a:solidFill>
          <a:ln w="12700">
            <a:miter lim="400000"/>
          </a:ln>
        </p:spPr>
        <p:txBody>
          <a:bodyPr lIns="45718" tIns="45718" rIns="45718" bIns="45718" anchor="ctr"/>
          <a:lstStyle/>
          <a:p>
            <a:pPr>
              <a:defRPr>
                <a:solidFill>
                  <a:srgbClr val="FFFFFF"/>
                </a:solidFill>
                <a:latin typeface="Arial"/>
                <a:ea typeface="Arial"/>
                <a:cs typeface="Arial"/>
                <a:sym typeface="Arial"/>
              </a:defRPr>
            </a:pPr>
            <a:endParaRPr/>
          </a:p>
        </p:txBody>
      </p:sp>
      <p:sp>
        <p:nvSpPr>
          <p:cNvPr id="3849" name="Slide Number"/>
          <p:cNvSpPr txBox="1">
            <a:spLocks noGrp="1"/>
          </p:cNvSpPr>
          <p:nvPr>
            <p:ph type="sldNum" sz="quarter" idx="2"/>
          </p:nvPr>
        </p:nvSpPr>
        <p:spPr>
          <a:xfrm>
            <a:off x="8372508" y="6178505"/>
            <a:ext cx="365093" cy="355691"/>
          </a:xfrm>
          <a:prstGeom prst="rect">
            <a:avLst/>
          </a:prstGeom>
        </p:spPr>
        <p:txBody>
          <a:bodyPr lIns="91437" tIns="91437" rIns="91437" bIns="91437"/>
          <a:lstStyle>
            <a:lvl1pPr algn="r">
              <a:defRPr sz="1200">
                <a:solidFill>
                  <a:srgbClr val="413636"/>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tx">
  <p:cSld name="Light Title-only ">
    <p:bg>
      <p:bgPr>
        <a:solidFill>
          <a:srgbClr val="FCFBFA"/>
        </a:solidFill>
        <a:effectLst/>
      </p:bgPr>
    </p:bg>
    <p:spTree>
      <p:nvGrpSpPr>
        <p:cNvPr id="1" name=""/>
        <p:cNvGrpSpPr/>
        <p:nvPr/>
      </p:nvGrpSpPr>
      <p:grpSpPr>
        <a:xfrm>
          <a:off x="0" y="0"/>
          <a:ext cx="0" cy="0"/>
          <a:chOff x="0" y="0"/>
          <a:chExt cx="0" cy="0"/>
        </a:xfrm>
      </p:grpSpPr>
      <p:pic>
        <p:nvPicPr>
          <p:cNvPr id="3856" name="Picture 4" descr="Picture 4"/>
          <p:cNvPicPr>
            <a:picLocks noChangeAspect="1"/>
          </p:cNvPicPr>
          <p:nvPr/>
        </p:nvPicPr>
        <p:blipFill>
          <a:blip r:embed="rId2"/>
          <a:stretch>
            <a:fillRect/>
          </a:stretch>
        </p:blipFill>
        <p:spPr>
          <a:xfrm>
            <a:off x="6337182" y="4508410"/>
            <a:ext cx="5854820" cy="2341929"/>
          </a:xfrm>
          <a:prstGeom prst="rect">
            <a:avLst/>
          </a:prstGeom>
          <a:ln w="12700">
            <a:miter lim="400000"/>
          </a:ln>
        </p:spPr>
      </p:pic>
      <p:pic>
        <p:nvPicPr>
          <p:cNvPr id="3857" name="Picture 7" descr="Picture 7"/>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3858" name="Accent Mark"/>
          <p:cNvSpPr/>
          <p:nvPr/>
        </p:nvSpPr>
        <p:spPr>
          <a:xfrm flipH="1">
            <a:off x="768094" y="1584957"/>
            <a:ext cx="320042" cy="2"/>
          </a:xfrm>
          <a:prstGeom prst="line">
            <a:avLst/>
          </a:prstGeom>
          <a:ln w="38100">
            <a:solidFill>
              <a:srgbClr val="FACD62"/>
            </a:solidFill>
          </a:ln>
        </p:spPr>
        <p:txBody>
          <a:bodyPr lIns="45718" tIns="45718" rIns="45718" bIns="45718"/>
          <a:lstStyle/>
          <a:p>
            <a:endParaRPr/>
          </a:p>
        </p:txBody>
      </p:sp>
      <p:sp>
        <p:nvSpPr>
          <p:cNvPr id="3859" name="Title"/>
          <p:cNvSpPr txBox="1">
            <a:spLocks noGrp="1"/>
          </p:cNvSpPr>
          <p:nvPr>
            <p:ph type="title" hasCustomPrompt="1"/>
          </p:nvPr>
        </p:nvSpPr>
        <p:spPr>
          <a:xfrm>
            <a:off x="762000" y="508000"/>
            <a:ext cx="10671048"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Title</a:t>
            </a:r>
          </a:p>
        </p:txBody>
      </p:sp>
      <p:pic>
        <p:nvPicPr>
          <p:cNvPr id="3860" name="OTag" descr="OTag"/>
          <p:cNvPicPr>
            <a:picLocks noChangeAspect="1"/>
          </p:cNvPicPr>
          <p:nvPr/>
        </p:nvPicPr>
        <p:blipFill>
          <a:blip r:embed="rId4"/>
          <a:stretch>
            <a:fillRect/>
          </a:stretch>
        </p:blipFill>
        <p:spPr>
          <a:xfrm>
            <a:off x="11183111" y="6355079"/>
            <a:ext cx="502922" cy="502922"/>
          </a:xfrm>
          <a:prstGeom prst="rect">
            <a:avLst/>
          </a:prstGeom>
          <a:ln w="12700">
            <a:miter lim="400000"/>
          </a:ln>
        </p:spPr>
      </p:pic>
      <p:sp>
        <p:nvSpPr>
          <p:cNvPr id="3861" name="Slide Number"/>
          <p:cNvSpPr txBox="1">
            <a:spLocks noGrp="1"/>
          </p:cNvSpPr>
          <p:nvPr>
            <p:ph type="sldNum" sz="quarter" idx="2"/>
          </p:nvPr>
        </p:nvSpPr>
        <p:spPr>
          <a:xfrm>
            <a:off x="762000" y="6517640"/>
            <a:ext cx="139574" cy="177801"/>
          </a:xfrm>
          <a:prstGeom prst="rect">
            <a:avLst/>
          </a:prstGeom>
        </p:spPr>
        <p:txBody>
          <a:bodyPr/>
          <a:lstStyle>
            <a:lvl1pPr>
              <a:defRPr sz="10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3868"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386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3870"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3871"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3872"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873"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3874"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3875"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Tab Regular"/>
                <a:ea typeface="Oracle Sans Tab Regular"/>
                <a:cs typeface="Oracle Sans Tab Regular"/>
                <a:sym typeface="Oracle Sans Tab Regular"/>
              </a:defRPr>
            </a:pPr>
            <a:endParaRPr/>
          </a:p>
        </p:txBody>
      </p:sp>
      <p:sp>
        <p:nvSpPr>
          <p:cNvPr id="387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471"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472"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7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74"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47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388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884"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88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88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389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894"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89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89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3903"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390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3905"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3906"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3907"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3908"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3909"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3910"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Tab Regular"/>
                <a:ea typeface="Oracle Sans Tab Regular"/>
                <a:cs typeface="Oracle Sans Tab Regular"/>
                <a:sym typeface="Oracle Sans Tab Regular"/>
              </a:defRPr>
            </a:pPr>
            <a:endParaRPr/>
          </a:p>
        </p:txBody>
      </p:sp>
      <p:sp>
        <p:nvSpPr>
          <p:cNvPr id="391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391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919"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92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92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392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929"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93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93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393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939"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940"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394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394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94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395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951"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952"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395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95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396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962"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963"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396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96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397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97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3974"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397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397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398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3984"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985"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3986"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398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398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48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8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84"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485"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486"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487"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488"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489"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490"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491"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49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399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3996"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3997"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3998"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399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00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4007"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00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009"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4010"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401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01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4019"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020"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021"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4022"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402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02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403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032"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033"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4034"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4035"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403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03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404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045"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046"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4047"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4048"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404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05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4057"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05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059"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4060"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4061"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406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06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407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07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072"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4073"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4074"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407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07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408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084"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4085"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086"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4087"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4088"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4089"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4090"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4091"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409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0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410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101"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4102"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103"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4104"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4105"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4106"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4107"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4108"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410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11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4117"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4118"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11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12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50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0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502"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503"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504"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505"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506"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507"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508"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509"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51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5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4127"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4128"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12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13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4137"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4138"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13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140"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414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4148"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4149"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1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151"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415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415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160"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161"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4162"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4163"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4164"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4165"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4166"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4167"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4168"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416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17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417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178"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179"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4180"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4181"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4182"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4183"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4184"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4185"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4186"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418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18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4195"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419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419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19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420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20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4213"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21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21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422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22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22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423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232"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23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23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51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51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52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424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242"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424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24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4251"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4252"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4253"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254"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Tab Bold"/>
                <a:ea typeface="Oracle Sans Tab Bold"/>
                <a:cs typeface="Oracle Sans Tab Bold"/>
                <a:sym typeface="Oracle Sans Tab Bold"/>
              </a:defRPr>
            </a:lvl1pPr>
          </a:lstStyle>
          <a:p>
            <a:r>
              <a:t>00%</a:t>
            </a:r>
          </a:p>
        </p:txBody>
      </p:sp>
      <p:sp>
        <p:nvSpPr>
          <p:cNvPr id="425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4262"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426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264"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265"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Tab Bold"/>
                <a:ea typeface="Oracle Sans Tab Bold"/>
                <a:cs typeface="Oracle Sans Tab Bold"/>
                <a:sym typeface="Oracle Sans Tab Bold"/>
              </a:defRPr>
            </a:lvl1pPr>
          </a:lstStyle>
          <a:p>
            <a:r>
              <a:t>00%</a:t>
            </a:r>
          </a:p>
        </p:txBody>
      </p:sp>
      <p:sp>
        <p:nvSpPr>
          <p:cNvPr id="426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4273"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27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27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4282"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28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28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429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29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2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4300"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30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0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430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31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4318"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31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2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432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328"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32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52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2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433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4337"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33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Light - Safe Harbor">
    <p:bg>
      <p:bgPr>
        <a:solidFill>
          <a:srgbClr val="FCFBFA"/>
        </a:solidFill>
        <a:effectLst/>
      </p:bgPr>
    </p:bg>
    <p:spTree>
      <p:nvGrpSpPr>
        <p:cNvPr id="1" name=""/>
        <p:cNvGrpSpPr/>
        <p:nvPr/>
      </p:nvGrpSpPr>
      <p:grpSpPr>
        <a:xfrm>
          <a:off x="0" y="0"/>
          <a:ext cx="0" cy="0"/>
          <a:chOff x="0" y="0"/>
          <a:chExt cx="0" cy="0"/>
        </a:xfrm>
      </p:grpSpPr>
      <p:sp>
        <p:nvSpPr>
          <p:cNvPr id="4345"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312D2A"/>
                </a:solidFill>
                <a:latin typeface="Oracle Sans Tab Bold"/>
                <a:ea typeface="Oracle Sans Tab Bold"/>
                <a:cs typeface="Oracle Sans Tab Bold"/>
                <a:sym typeface="Oracle Sans Tab Bold"/>
              </a:defRPr>
            </a:lvl1pPr>
          </a:lstStyle>
          <a:p>
            <a:r>
              <a:t>Safe harbor statement</a:t>
            </a:r>
          </a:p>
        </p:txBody>
      </p:sp>
      <p:sp>
        <p:nvSpPr>
          <p:cNvPr id="4346" name="Text Field"/>
          <p:cNvSpPr txBox="1"/>
          <p:nvPr/>
        </p:nvSpPr>
        <p:spPr>
          <a:xfrm>
            <a:off x="766762" y="1608420"/>
            <a:ext cx="798793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a:solidFill>
                  <a:srgbClr val="312D2A"/>
                </a:solidFill>
                <a:latin typeface="Oracle Sans Tab Regular"/>
                <a:ea typeface="Oracle Sans Tab Regular"/>
                <a:cs typeface="Oracle Sans Tab Regular"/>
                <a:sym typeface="Oracle Sans Tab Regular"/>
              </a:defRPr>
            </a:pPr>
            <a:r>
              <a:t>As of August 2022, for most presentations, a safe harbor statement is no longer required, and you will not need to use this slide.  </a:t>
            </a:r>
            <a:br/>
            <a:endParaRPr/>
          </a:p>
          <a:p>
            <a:pPr>
              <a:defRPr>
                <a:solidFill>
                  <a:srgbClr val="312D2A"/>
                </a:solidFill>
                <a:latin typeface="Oracle Sans Tab Regular"/>
                <a:ea typeface="Oracle Sans Tab Regular"/>
                <a:cs typeface="Oracle Sans Tab Regular"/>
                <a:sym typeface="Oracle Sans Tab Regular"/>
              </a:defRPr>
            </a:pPr>
            <a:r>
              <a:t>The forward looking statement safe harbor slide is required ONLY for external presentations that pertain to: product launches, executive presentations and keynotes at major events, and any event attended by financial analysts.</a:t>
            </a:r>
          </a:p>
          <a:p>
            <a:pPr>
              <a:defRPr>
                <a:solidFill>
                  <a:srgbClr val="312D2A"/>
                </a:solidFill>
                <a:latin typeface="Oracle Sans Tab Regular"/>
                <a:ea typeface="Oracle Sans Tab Regular"/>
                <a:cs typeface="Oracle Sans Tab Regular"/>
                <a:sym typeface="Oracle Sans Tab Regular"/>
              </a:defRPr>
            </a:pPr>
            <a:endParaRPr/>
          </a:p>
          <a:p>
            <a:pPr>
              <a:defRPr>
                <a:solidFill>
                  <a:srgbClr val="312D2A"/>
                </a:solidFill>
                <a:latin typeface="Oracle Sans Tab Regular"/>
                <a:ea typeface="Oracle Sans Tab Regular"/>
                <a:cs typeface="Oracle Sans Tab Regular"/>
                <a:sym typeface="Oracle Sans Tab Regular"/>
              </a:defRPr>
            </a:pPr>
            <a:r>
              <a:t>The notice is available at the </a:t>
            </a:r>
            <a:r>
              <a:rPr u="sng">
                <a:solidFill>
                  <a:srgbClr val="0000FF"/>
                </a:solidFill>
                <a:uFill>
                  <a:solidFill>
                    <a:srgbClr val="0000FF"/>
                  </a:solidFill>
                </a:uFill>
                <a:hlinkClick r:id="rId2"/>
              </a:rPr>
              <a:t>Safe Harbor Confluence Page</a:t>
            </a:r>
            <a:endParaRPr>
              <a:solidFill>
                <a:srgbClr val="00688C"/>
              </a:solidFill>
            </a:endParaRPr>
          </a:p>
          <a:p>
            <a:pPr>
              <a:defRPr>
                <a:solidFill>
                  <a:srgbClr val="312D2A"/>
                </a:solidFill>
                <a:latin typeface="Oracle Sans Tab Regular"/>
                <a:ea typeface="Oracle Sans Tab Regular"/>
                <a:cs typeface="Oracle Sans Tab Regular"/>
                <a:sym typeface="Oracle Sans Tab Regular"/>
              </a:defRPr>
            </a:pPr>
            <a:r>
              <a:t>Contact for Forward Looking Statement: </a:t>
            </a:r>
            <a:r>
              <a:rPr u="sng">
                <a:solidFill>
                  <a:srgbClr val="0000FF"/>
                </a:solidFill>
                <a:uFill>
                  <a:solidFill>
                    <a:srgbClr val="0000FF"/>
                  </a:solidFill>
                </a:uFill>
                <a:hlinkClick r:id="rId3"/>
              </a:rPr>
              <a:t>quietperiod_ww_grp@oracle.com</a:t>
            </a:r>
          </a:p>
        </p:txBody>
      </p:sp>
      <p:pic>
        <p:nvPicPr>
          <p:cNvPr id="4347" name="Cloud" descr="Cloud"/>
          <p:cNvPicPr>
            <a:picLocks noChangeAspect="1"/>
          </p:cNvPicPr>
          <p:nvPr/>
        </p:nvPicPr>
        <p:blipFill>
          <a:blip r:embed="rId4"/>
          <a:stretch>
            <a:fillRect/>
          </a:stretch>
        </p:blipFill>
        <p:spPr>
          <a:xfrm>
            <a:off x="6204017" y="3432466"/>
            <a:ext cx="5987983" cy="2780571"/>
          </a:xfrm>
          <a:prstGeom prst="rect">
            <a:avLst/>
          </a:prstGeom>
          <a:ln w="12700">
            <a:miter lim="400000"/>
          </a:ln>
        </p:spPr>
      </p:pic>
      <p:sp>
        <p:nvSpPr>
          <p:cNvPr id="434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Dark - Safe Harbor">
    <p:bg>
      <p:bgPr>
        <a:solidFill>
          <a:srgbClr val="312D2A"/>
        </a:solidFill>
        <a:effectLst/>
      </p:bgPr>
    </p:bg>
    <p:spTree>
      <p:nvGrpSpPr>
        <p:cNvPr id="1" name=""/>
        <p:cNvGrpSpPr/>
        <p:nvPr/>
      </p:nvGrpSpPr>
      <p:grpSpPr>
        <a:xfrm>
          <a:off x="0" y="0"/>
          <a:ext cx="0" cy="0"/>
          <a:chOff x="0" y="0"/>
          <a:chExt cx="0" cy="0"/>
        </a:xfrm>
      </p:grpSpPr>
      <p:pic>
        <p:nvPicPr>
          <p:cNvPr id="4355" name="Cloud" descr="Cloud"/>
          <p:cNvPicPr>
            <a:picLocks noChangeAspect="1"/>
          </p:cNvPicPr>
          <p:nvPr/>
        </p:nvPicPr>
        <p:blipFill>
          <a:blip r:embed="rId2"/>
          <a:stretch>
            <a:fillRect/>
          </a:stretch>
        </p:blipFill>
        <p:spPr>
          <a:xfrm>
            <a:off x="6204017" y="3432466"/>
            <a:ext cx="5987983" cy="2780572"/>
          </a:xfrm>
          <a:prstGeom prst="rect">
            <a:avLst/>
          </a:prstGeom>
          <a:ln w="12700">
            <a:miter lim="400000"/>
          </a:ln>
        </p:spPr>
      </p:pic>
      <p:sp>
        <p:nvSpPr>
          <p:cNvPr id="4356"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FCFBFA"/>
                </a:solidFill>
                <a:latin typeface="Oracle Sans Tab Bold"/>
                <a:ea typeface="Oracle Sans Tab Bold"/>
                <a:cs typeface="Oracle Sans Tab Bold"/>
                <a:sym typeface="Oracle Sans Tab Bold"/>
              </a:defRPr>
            </a:lvl1pPr>
          </a:lstStyle>
          <a:p>
            <a:r>
              <a:t>Safe harbor statement</a:t>
            </a:r>
          </a:p>
        </p:txBody>
      </p:sp>
      <p:sp>
        <p:nvSpPr>
          <p:cNvPr id="4357" name="Text Field"/>
          <p:cNvSpPr txBox="1"/>
          <p:nvPr/>
        </p:nvSpPr>
        <p:spPr>
          <a:xfrm>
            <a:off x="766762" y="1608420"/>
            <a:ext cx="798793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a:solidFill>
                  <a:srgbClr val="FCFBFA"/>
                </a:solidFill>
                <a:latin typeface="Oracle Sans Tab Regular"/>
                <a:ea typeface="Oracle Sans Tab Regular"/>
                <a:cs typeface="Oracle Sans Tab Regular"/>
                <a:sym typeface="Oracle Sans Tab Regular"/>
              </a:defRPr>
            </a:pPr>
            <a:r>
              <a:t>As of August 2022, for most presentations, a safe harbor statement is no longer required, and you will not need to use this slide.  </a:t>
            </a:r>
            <a:br/>
            <a:endParaRPr/>
          </a:p>
          <a:p>
            <a:pPr>
              <a:defRPr>
                <a:solidFill>
                  <a:srgbClr val="FCFBFA"/>
                </a:solidFill>
                <a:latin typeface="Oracle Sans Tab Regular"/>
                <a:ea typeface="Oracle Sans Tab Regular"/>
                <a:cs typeface="Oracle Sans Tab Regular"/>
                <a:sym typeface="Oracle Sans Tab Regular"/>
              </a:defRPr>
            </a:pPr>
            <a:r>
              <a:t>The forward looking statement safe harbor slide is required ONLY for external presentations that pertain to: product launches, executive presentations and keynotes at major events, and any event attended by financial analysts.</a:t>
            </a:r>
          </a:p>
          <a:p>
            <a:pPr>
              <a:defRPr>
                <a:solidFill>
                  <a:srgbClr val="FCFBFA"/>
                </a:solidFill>
                <a:latin typeface="Oracle Sans Tab Regular"/>
                <a:ea typeface="Oracle Sans Tab Regular"/>
                <a:cs typeface="Oracle Sans Tab Regular"/>
                <a:sym typeface="Oracle Sans Tab Regular"/>
              </a:defRPr>
            </a:pPr>
            <a:endParaRPr/>
          </a:p>
          <a:p>
            <a:pPr>
              <a:defRPr>
                <a:solidFill>
                  <a:srgbClr val="FCFBFA"/>
                </a:solidFill>
                <a:latin typeface="Oracle Sans Tab Regular"/>
                <a:ea typeface="Oracle Sans Tab Regular"/>
                <a:cs typeface="Oracle Sans Tab Regular"/>
                <a:sym typeface="Oracle Sans Tab Regular"/>
              </a:defRPr>
            </a:pPr>
            <a:r>
              <a:t>The notice is available at the </a:t>
            </a:r>
            <a:r>
              <a:rPr u="sng">
                <a:solidFill>
                  <a:srgbClr val="0000FF"/>
                </a:solidFill>
                <a:uFill>
                  <a:solidFill>
                    <a:srgbClr val="0000FF"/>
                  </a:solidFill>
                </a:uFill>
                <a:hlinkClick r:id="rId3"/>
              </a:rPr>
              <a:t>Safe Harbor Confluence Page</a:t>
            </a:r>
            <a:endParaRPr>
              <a:solidFill>
                <a:srgbClr val="F0CC71"/>
              </a:solidFill>
            </a:endParaRPr>
          </a:p>
          <a:p>
            <a:pPr>
              <a:defRPr>
                <a:solidFill>
                  <a:srgbClr val="FCFBFA"/>
                </a:solidFill>
                <a:latin typeface="Oracle Sans Tab Regular"/>
                <a:ea typeface="Oracle Sans Tab Regular"/>
                <a:cs typeface="Oracle Sans Tab Regular"/>
                <a:sym typeface="Oracle Sans Tab Regular"/>
              </a:defRPr>
            </a:pPr>
            <a:r>
              <a:t>Contact for Forward Looking Statement: </a:t>
            </a:r>
            <a:r>
              <a:rPr u="sng">
                <a:solidFill>
                  <a:srgbClr val="0000FF"/>
                </a:solidFill>
                <a:uFill>
                  <a:solidFill>
                    <a:srgbClr val="0000FF"/>
                  </a:solidFill>
                </a:uFill>
                <a:hlinkClick r:id="rId4"/>
              </a:rPr>
              <a:t>quietperiod_ww_grp@oracle.com</a:t>
            </a:r>
          </a:p>
        </p:txBody>
      </p:sp>
      <p:sp>
        <p:nvSpPr>
          <p:cNvPr id="435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4365"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4366"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4367"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436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69"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437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4377"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4378"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4379"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438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81"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438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4389"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439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391"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4392"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4393"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4394"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439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4402"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40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04"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4405"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4406"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4407"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440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4415"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4416"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4417"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4418"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Tab Regular"/>
                <a:ea typeface="Oracle Sans Tab Regular"/>
                <a:cs typeface="Oracle Sans Tab Regular"/>
                <a:sym typeface="Oracle Sans Tab Regular"/>
              </a:defRPr>
            </a:lvl1pPr>
          </a:lstStyle>
          <a:p>
            <a:r>
              <a:t>Click to add image</a:t>
            </a:r>
          </a:p>
        </p:txBody>
      </p:sp>
      <p:sp>
        <p:nvSpPr>
          <p:cNvPr id="4419"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4420"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442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4428"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4429"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4430"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4431"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4432"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443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4440"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444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42"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4443"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4444"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4445"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444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53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53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53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4453"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445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55"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4456"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4457"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4458"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445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4466"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446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68"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4475"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447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7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4484"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4485"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448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4493"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4494"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49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496"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4497"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AE562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AE562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AE562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AE562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449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4505"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450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507"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4508"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4509"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759C6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759C6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759C6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759C6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451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tx">
  <p:cSld name="1_Light - Title 1 Column">
    <p:bg>
      <p:bgPr>
        <a:solidFill>
          <a:srgbClr val="FCFBFA"/>
        </a:solidFill>
        <a:effectLst/>
      </p:bgPr>
    </p:bg>
    <p:spTree>
      <p:nvGrpSpPr>
        <p:cNvPr id="1" name=""/>
        <p:cNvGrpSpPr/>
        <p:nvPr/>
      </p:nvGrpSpPr>
      <p:grpSpPr>
        <a:xfrm>
          <a:off x="0" y="0"/>
          <a:ext cx="0" cy="0"/>
          <a:chOff x="0" y="0"/>
          <a:chExt cx="0" cy="0"/>
        </a:xfrm>
      </p:grpSpPr>
      <p:pic>
        <p:nvPicPr>
          <p:cNvPr id="4517" name="Data Texture Cloud" descr="Data Texture Cloud"/>
          <p:cNvPicPr>
            <a:picLocks noChangeAspect="1"/>
          </p:cNvPicPr>
          <p:nvPr/>
        </p:nvPicPr>
        <p:blipFill>
          <a:blip r:embed="rId2">
            <a:alphaModFix amt="80000"/>
          </a:blip>
          <a:srcRect r="48609"/>
          <a:stretch>
            <a:fillRect/>
          </a:stretch>
        </p:blipFill>
        <p:spPr>
          <a:xfrm>
            <a:off x="9881410" y="521208"/>
            <a:ext cx="2310590" cy="1700784"/>
          </a:xfrm>
          <a:prstGeom prst="rect">
            <a:avLst/>
          </a:prstGeom>
          <a:ln w="12700">
            <a:miter lim="400000"/>
          </a:ln>
        </p:spPr>
      </p:pic>
      <p:pic>
        <p:nvPicPr>
          <p:cNvPr id="451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519" name="Body Level One…"/>
          <p:cNvSpPr txBox="1">
            <a:spLocks noGrp="1"/>
          </p:cNvSpPr>
          <p:nvPr>
            <p:ph type="body" idx="1"/>
          </p:nvPr>
        </p:nvSpPr>
        <p:spPr>
          <a:xfrm>
            <a:off x="758951" y="1837944"/>
            <a:ext cx="10671049" cy="426110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520" name="Accent Mark"/>
          <p:cNvSpPr/>
          <p:nvPr/>
        </p:nvSpPr>
        <p:spPr>
          <a:xfrm flipH="1">
            <a:off x="768094" y="1584957"/>
            <a:ext cx="320042" cy="2"/>
          </a:xfrm>
          <a:prstGeom prst="line">
            <a:avLst/>
          </a:prstGeom>
          <a:ln w="38100">
            <a:solidFill>
              <a:srgbClr val="FACD62"/>
            </a:solidFill>
          </a:ln>
        </p:spPr>
        <p:txBody>
          <a:bodyPr lIns="45718" tIns="45718" rIns="45718" bIns="45718"/>
          <a:lstStyle/>
          <a:p>
            <a:endParaRPr/>
          </a:p>
        </p:txBody>
      </p:sp>
      <p:sp>
        <p:nvSpPr>
          <p:cNvPr id="4521" name="Title"/>
          <p:cNvSpPr txBox="1">
            <a:spLocks noGrp="1"/>
          </p:cNvSpPr>
          <p:nvPr>
            <p:ph type="title" hasCustomPrompt="1"/>
          </p:nvPr>
        </p:nvSpPr>
        <p:spPr>
          <a:xfrm>
            <a:off x="762000" y="508000"/>
            <a:ext cx="10671048"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Title</a:t>
            </a:r>
          </a:p>
        </p:txBody>
      </p:sp>
      <p:pic>
        <p:nvPicPr>
          <p:cNvPr id="4522" name="Abstract Pattern Strip" descr="Abstract Pattern Strip"/>
          <p:cNvPicPr>
            <a:picLocks noChangeAspect="1"/>
          </p:cNvPicPr>
          <p:nvPr/>
        </p:nvPicPr>
        <p:blipFill>
          <a:blip r:embed="rId4"/>
          <a:stretch>
            <a:fillRect/>
          </a:stretch>
        </p:blipFill>
        <p:spPr>
          <a:xfrm>
            <a:off x="0" y="0"/>
            <a:ext cx="12192000" cy="254000"/>
          </a:xfrm>
          <a:prstGeom prst="rect">
            <a:avLst/>
          </a:prstGeom>
          <a:ln w="12700">
            <a:miter lim="400000"/>
          </a:ln>
        </p:spPr>
      </p:pic>
      <p:sp>
        <p:nvSpPr>
          <p:cNvPr id="4523"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Blank">
    <p:bg>
      <p:bgPr>
        <a:solidFill>
          <a:srgbClr val="FCFBFA"/>
        </a:solidFill>
        <a:effectLst/>
      </p:bgPr>
    </p:bg>
    <p:spTree>
      <p:nvGrpSpPr>
        <p:cNvPr id="1" name=""/>
        <p:cNvGrpSpPr/>
        <p:nvPr/>
      </p:nvGrpSpPr>
      <p:grpSpPr>
        <a:xfrm>
          <a:off x="0" y="0"/>
          <a:ext cx="0" cy="0"/>
          <a:chOff x="0" y="0"/>
          <a:chExt cx="0" cy="0"/>
        </a:xfrm>
      </p:grpSpPr>
      <p:sp>
        <p:nvSpPr>
          <p:cNvPr id="453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tx">
  <p:cSld name="1_Light - Title Only">
    <p:bg>
      <p:bgPr>
        <a:solidFill>
          <a:srgbClr val="FCFBFA"/>
        </a:solidFill>
        <a:effectLst/>
      </p:bgPr>
    </p:bg>
    <p:spTree>
      <p:nvGrpSpPr>
        <p:cNvPr id="1" name=""/>
        <p:cNvGrpSpPr/>
        <p:nvPr/>
      </p:nvGrpSpPr>
      <p:grpSpPr>
        <a:xfrm>
          <a:off x="0" y="0"/>
          <a:ext cx="0" cy="0"/>
          <a:chOff x="0" y="0"/>
          <a:chExt cx="0" cy="0"/>
        </a:xfrm>
      </p:grpSpPr>
      <p:pic>
        <p:nvPicPr>
          <p:cNvPr id="4537" name="Data Texture Cloud" descr="Data Texture Cloud"/>
          <p:cNvPicPr>
            <a:picLocks noChangeAspect="1"/>
          </p:cNvPicPr>
          <p:nvPr/>
        </p:nvPicPr>
        <p:blipFill>
          <a:blip r:embed="rId2">
            <a:alphaModFix amt="80000"/>
          </a:blip>
          <a:srcRect r="48609"/>
          <a:stretch>
            <a:fillRect/>
          </a:stretch>
        </p:blipFill>
        <p:spPr>
          <a:xfrm>
            <a:off x="9881410" y="521208"/>
            <a:ext cx="2310590" cy="1700784"/>
          </a:xfrm>
          <a:prstGeom prst="rect">
            <a:avLst/>
          </a:prstGeom>
          <a:ln w="12700">
            <a:miter lim="400000"/>
          </a:ln>
        </p:spPr>
      </p:pic>
      <p:sp>
        <p:nvSpPr>
          <p:cNvPr id="4538" name="Accent Mark"/>
          <p:cNvSpPr/>
          <p:nvPr/>
        </p:nvSpPr>
        <p:spPr>
          <a:xfrm flipH="1">
            <a:off x="768094" y="1584957"/>
            <a:ext cx="320042" cy="2"/>
          </a:xfrm>
          <a:prstGeom prst="line">
            <a:avLst/>
          </a:prstGeom>
          <a:ln w="38100">
            <a:solidFill>
              <a:srgbClr val="FACD62"/>
            </a:solidFill>
          </a:ln>
        </p:spPr>
        <p:txBody>
          <a:bodyPr lIns="45718" tIns="45718" rIns="45718" bIns="45718"/>
          <a:lstStyle/>
          <a:p>
            <a:endParaRPr/>
          </a:p>
        </p:txBody>
      </p:sp>
      <p:sp>
        <p:nvSpPr>
          <p:cNvPr id="4539" name="Body Level One…"/>
          <p:cNvSpPr txBox="1">
            <a:spLocks noGrp="1"/>
          </p:cNvSpPr>
          <p:nvPr>
            <p:ph type="body" sz="quarter" idx="1" hasCustomPrompt="1"/>
          </p:nvPr>
        </p:nvSpPr>
        <p:spPr>
          <a:xfrm>
            <a:off x="762000" y="508000"/>
            <a:ext cx="10671048" cy="822962"/>
          </a:xfrm>
          <a:prstGeom prst="rect">
            <a:avLst/>
          </a:prstGeom>
        </p:spPr>
        <p:txBody>
          <a:bodyPr anchor="b"/>
          <a:lstStyle>
            <a:lvl1pPr>
              <a:defRPr sz="2400">
                <a:solidFill>
                  <a:srgbClr val="312D2A"/>
                </a:solidFill>
                <a:latin typeface="Oracle Sans Tab Bold"/>
                <a:ea typeface="Oracle Sans Tab Bold"/>
                <a:cs typeface="Oracle Sans Tab Bold"/>
                <a:sym typeface="Oracle Sans Tab Bold"/>
              </a:defRPr>
            </a:lvl1pPr>
            <a:lvl2pPr marL="426719" indent="-243838">
              <a:defRPr sz="2400">
                <a:solidFill>
                  <a:srgbClr val="312D2A"/>
                </a:solidFill>
                <a:latin typeface="Oracle Sans Tab Bold"/>
                <a:ea typeface="Oracle Sans Tab Bold"/>
                <a:cs typeface="Oracle Sans Tab Bold"/>
                <a:sym typeface="Oracle Sans Tab Bold"/>
              </a:defRPr>
            </a:lvl2pPr>
            <a:lvl3pPr marL="638968" indent="-273843">
              <a:defRPr sz="2400">
                <a:solidFill>
                  <a:srgbClr val="312D2A"/>
                </a:solidFill>
                <a:latin typeface="Oracle Sans Tab Bold"/>
                <a:ea typeface="Oracle Sans Tab Bold"/>
                <a:cs typeface="Oracle Sans Tab Bold"/>
                <a:sym typeface="Oracle Sans Tab Bold"/>
              </a:defRPr>
            </a:lvl3pPr>
            <a:lvl4pPr marL="860652" indent="-312965">
              <a:defRPr sz="2400">
                <a:solidFill>
                  <a:srgbClr val="312D2A"/>
                </a:solidFill>
                <a:latin typeface="Oracle Sans Tab Bold"/>
                <a:ea typeface="Oracle Sans Tab Bold"/>
                <a:cs typeface="Oracle Sans Tab Bold"/>
                <a:sym typeface="Oracle Sans Tab Bold"/>
              </a:defRPr>
            </a:lvl4pPr>
            <a:lvl5pPr marL="1097280" indent="-365759">
              <a:defRPr sz="2400">
                <a:solidFill>
                  <a:srgbClr val="312D2A"/>
                </a:solidFill>
                <a:latin typeface="Oracle Sans Tab Bold"/>
                <a:ea typeface="Oracle Sans Tab Bold"/>
                <a:cs typeface="Oracle Sans Tab Bold"/>
                <a:sym typeface="Oracle Sans Tab Bold"/>
              </a:defRPr>
            </a:lvl5pPr>
          </a:lstStyle>
          <a:p>
            <a:r>
              <a:t>Title</a:t>
            </a:r>
          </a:p>
          <a:p>
            <a:pPr lvl="1"/>
            <a:endParaRPr/>
          </a:p>
          <a:p>
            <a:pPr lvl="2"/>
            <a:endParaRPr/>
          </a:p>
          <a:p>
            <a:pPr lvl="3"/>
            <a:endParaRPr/>
          </a:p>
          <a:p>
            <a:pPr lvl="4"/>
            <a:endParaRPr/>
          </a:p>
        </p:txBody>
      </p:sp>
      <p:pic>
        <p:nvPicPr>
          <p:cNvPr id="4540" name="Abstract Pattern Strip" descr="Abstract Pattern Strip"/>
          <p:cNvPicPr>
            <a:picLocks noChangeAspect="1"/>
          </p:cNvPicPr>
          <p:nvPr/>
        </p:nvPicPr>
        <p:blipFill>
          <a:blip r:embed="rId3"/>
          <a:stretch>
            <a:fillRect/>
          </a:stretch>
        </p:blipFill>
        <p:spPr>
          <a:xfrm>
            <a:off x="0" y="0"/>
            <a:ext cx="12192000" cy="254000"/>
          </a:xfrm>
          <a:prstGeom prst="rect">
            <a:avLst/>
          </a:prstGeom>
          <a:ln w="12700">
            <a:miter lim="400000"/>
          </a:ln>
        </p:spPr>
      </p:pic>
      <p:pic>
        <p:nvPicPr>
          <p:cNvPr id="4541" name="OTag" descr="OTag"/>
          <p:cNvPicPr>
            <a:picLocks noChangeAspect="1"/>
          </p:cNvPicPr>
          <p:nvPr/>
        </p:nvPicPr>
        <p:blipFill>
          <a:blip r:embed="rId4"/>
          <a:stretch>
            <a:fillRect/>
          </a:stretch>
        </p:blipFill>
        <p:spPr>
          <a:xfrm>
            <a:off x="11183111" y="6355079"/>
            <a:ext cx="502922" cy="502922"/>
          </a:xfrm>
          <a:prstGeom prst="rect">
            <a:avLst/>
          </a:prstGeom>
          <a:ln w="12700">
            <a:miter lim="400000"/>
          </a:ln>
        </p:spPr>
      </p:pic>
      <p:sp>
        <p:nvSpPr>
          <p:cNvPr id="4542"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x">
  <p:cSld name="Light Title-only ">
    <p:bg>
      <p:bgPr>
        <a:solidFill>
          <a:srgbClr val="FCFBFA"/>
        </a:solidFill>
        <a:effectLst/>
      </p:bgPr>
    </p:bg>
    <p:spTree>
      <p:nvGrpSpPr>
        <p:cNvPr id="1" name=""/>
        <p:cNvGrpSpPr/>
        <p:nvPr/>
      </p:nvGrpSpPr>
      <p:grpSpPr>
        <a:xfrm>
          <a:off x="0" y="0"/>
          <a:ext cx="0" cy="0"/>
          <a:chOff x="0" y="0"/>
          <a:chExt cx="0" cy="0"/>
        </a:xfrm>
      </p:grpSpPr>
      <p:pic>
        <p:nvPicPr>
          <p:cNvPr id="4549" name="Picture 4" descr="Picture 4"/>
          <p:cNvPicPr>
            <a:picLocks noChangeAspect="1"/>
          </p:cNvPicPr>
          <p:nvPr/>
        </p:nvPicPr>
        <p:blipFill>
          <a:blip r:embed="rId2"/>
          <a:stretch>
            <a:fillRect/>
          </a:stretch>
        </p:blipFill>
        <p:spPr>
          <a:xfrm>
            <a:off x="6337182" y="4508410"/>
            <a:ext cx="5854820" cy="2341929"/>
          </a:xfrm>
          <a:prstGeom prst="rect">
            <a:avLst/>
          </a:prstGeom>
          <a:ln w="12700">
            <a:miter lim="400000"/>
          </a:ln>
        </p:spPr>
      </p:pic>
      <p:pic>
        <p:nvPicPr>
          <p:cNvPr id="4550" name="Picture 7" descr="Picture 7"/>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4551" name="Accent Mark"/>
          <p:cNvSpPr/>
          <p:nvPr/>
        </p:nvSpPr>
        <p:spPr>
          <a:xfrm flipH="1">
            <a:off x="768094" y="1584957"/>
            <a:ext cx="320042" cy="2"/>
          </a:xfrm>
          <a:prstGeom prst="line">
            <a:avLst/>
          </a:prstGeom>
          <a:ln w="38100">
            <a:solidFill>
              <a:srgbClr val="FACD62"/>
            </a:solidFill>
          </a:ln>
        </p:spPr>
        <p:txBody>
          <a:bodyPr lIns="45718" tIns="45718" rIns="45718" bIns="45718"/>
          <a:lstStyle/>
          <a:p>
            <a:endParaRPr/>
          </a:p>
        </p:txBody>
      </p:sp>
      <p:sp>
        <p:nvSpPr>
          <p:cNvPr id="4552" name="Title"/>
          <p:cNvSpPr txBox="1">
            <a:spLocks noGrp="1"/>
          </p:cNvSpPr>
          <p:nvPr>
            <p:ph type="title" hasCustomPrompt="1"/>
          </p:nvPr>
        </p:nvSpPr>
        <p:spPr>
          <a:xfrm>
            <a:off x="762000" y="508000"/>
            <a:ext cx="10671048"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Title</a:t>
            </a:r>
          </a:p>
        </p:txBody>
      </p:sp>
      <p:pic>
        <p:nvPicPr>
          <p:cNvPr id="4553" name="OTag" descr="OTag"/>
          <p:cNvPicPr>
            <a:picLocks noChangeAspect="1"/>
          </p:cNvPicPr>
          <p:nvPr/>
        </p:nvPicPr>
        <p:blipFill>
          <a:blip r:embed="rId4"/>
          <a:stretch>
            <a:fillRect/>
          </a:stretch>
        </p:blipFill>
        <p:spPr>
          <a:xfrm>
            <a:off x="11183111" y="6355079"/>
            <a:ext cx="502922" cy="502922"/>
          </a:xfrm>
          <a:prstGeom prst="rect">
            <a:avLst/>
          </a:prstGeom>
          <a:ln w="12700">
            <a:miter lim="400000"/>
          </a:ln>
        </p:spPr>
      </p:pic>
      <p:sp>
        <p:nvSpPr>
          <p:cNvPr id="4554"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54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4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54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2_Light - Title and Content">
    <p:bg>
      <p:bgPr>
        <a:solidFill>
          <a:srgbClr val="FCFBFA"/>
        </a:solidFill>
        <a:effectLst/>
      </p:bgPr>
    </p:bg>
    <p:spTree>
      <p:nvGrpSpPr>
        <p:cNvPr id="1" name=""/>
        <p:cNvGrpSpPr/>
        <p:nvPr/>
      </p:nvGrpSpPr>
      <p:grpSpPr>
        <a:xfrm>
          <a:off x="0" y="0"/>
          <a:ext cx="0" cy="0"/>
          <a:chOff x="0" y="0"/>
          <a:chExt cx="0" cy="0"/>
        </a:xfrm>
      </p:grpSpPr>
      <p:sp>
        <p:nvSpPr>
          <p:cNvPr id="456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562" name="Body Level One…"/>
          <p:cNvSpPr txBox="1">
            <a:spLocks noGrp="1"/>
          </p:cNvSpPr>
          <p:nvPr>
            <p:ph type="body" idx="1"/>
          </p:nvPr>
        </p:nvSpPr>
        <p:spPr>
          <a:xfrm>
            <a:off x="766871" y="1830033"/>
            <a:ext cx="10671048" cy="427708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marL="0" indent="0">
              <a:buSzTx/>
              <a:buNone/>
              <a:defRPr>
                <a:solidFill>
                  <a:srgbClr val="312D2A"/>
                </a:solidFill>
                <a:latin typeface="Oracle Sans Tab Regular"/>
                <a:ea typeface="Oracle Sans Tab Regular"/>
                <a:cs typeface="Oracle Sans Tab Regular"/>
                <a:sym typeface="Oracle Sans Tab Regular"/>
              </a:defRPr>
            </a:lvl2pPr>
            <a:lvl3pPr marL="0" indent="0">
              <a:buSzTx/>
              <a:buNone/>
              <a:defRPr>
                <a:solidFill>
                  <a:srgbClr val="312D2A"/>
                </a:solidFill>
                <a:latin typeface="Oracle Sans Tab Regular"/>
                <a:ea typeface="Oracle Sans Tab Regular"/>
                <a:cs typeface="Oracle Sans Tab Regular"/>
                <a:sym typeface="Oracle Sans Tab Regular"/>
              </a:defRPr>
            </a:lvl3pPr>
            <a:lvl4pPr marL="0" indent="0">
              <a:buSzTx/>
              <a:buNone/>
              <a:defRPr>
                <a:solidFill>
                  <a:srgbClr val="312D2A"/>
                </a:solidFill>
                <a:latin typeface="Oracle Sans Tab Regular"/>
                <a:ea typeface="Oracle Sans Tab Regular"/>
                <a:cs typeface="Oracle Sans Tab Regular"/>
                <a:sym typeface="Oracle Sans Tab Regular"/>
              </a:defRPr>
            </a:lvl4pPr>
            <a:lvl5pPr marL="0" indent="0">
              <a:buSzTx/>
              <a:buNone/>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56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FCFBFA"/>
        </a:solidFill>
        <a:effectLst/>
      </p:bgPr>
    </p:bg>
    <p:spTree>
      <p:nvGrpSpPr>
        <p:cNvPr id="1" name=""/>
        <p:cNvGrpSpPr/>
        <p:nvPr/>
      </p:nvGrpSpPr>
      <p:grpSpPr>
        <a:xfrm>
          <a:off x="0" y="0"/>
          <a:ext cx="0" cy="0"/>
          <a:chOff x="0" y="0"/>
          <a:chExt cx="0" cy="0"/>
        </a:xfrm>
      </p:grpSpPr>
      <p:sp>
        <p:nvSpPr>
          <p:cNvPr id="4570" name="Title Text"/>
          <p:cNvSpPr txBox="1">
            <a:spLocks noGrp="1"/>
          </p:cNvSpPr>
          <p:nvPr>
            <p:ph type="title"/>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 Text</a:t>
            </a:r>
          </a:p>
        </p:txBody>
      </p:sp>
      <p:sp>
        <p:nvSpPr>
          <p:cNvPr id="4571" name="Body Level One…"/>
          <p:cNvSpPr txBox="1">
            <a:spLocks noGrp="1"/>
          </p:cNvSpPr>
          <p:nvPr>
            <p:ph type="body" idx="1"/>
          </p:nvPr>
        </p:nvSpPr>
        <p:spPr>
          <a:xfrm>
            <a:off x="768875" y="1600200"/>
            <a:ext cx="10671048" cy="4514850"/>
          </a:xfrm>
          <a:prstGeom prst="rect">
            <a:avLst/>
          </a:prstGeom>
        </p:spPr>
        <p:txBody>
          <a:bodyPr/>
          <a:lstStyle>
            <a:lvl1pPr marL="230118" indent="-230118">
              <a:buClr>
                <a:srgbClr val="C74634"/>
              </a:buClr>
              <a:buSzPct val="70000"/>
              <a:buFont typeface="Arial"/>
              <a:buChar char="•"/>
              <a:defRPr>
                <a:solidFill>
                  <a:srgbClr val="312D2A"/>
                </a:solidFill>
                <a:latin typeface="Oracle Sans Tab Regular"/>
                <a:ea typeface="Oracle Sans Tab Regular"/>
                <a:cs typeface="Oracle Sans Tab Regular"/>
                <a:sym typeface="Oracle Sans Tab Regular"/>
              </a:defRPr>
            </a:lvl1pPr>
            <a:lvl2pPr marL="690356" indent="-233293">
              <a:buClr>
                <a:srgbClr val="C74634"/>
              </a:buClr>
              <a:buSzPct val="70000"/>
              <a:buFont typeface="Arial"/>
              <a:defRPr>
                <a:solidFill>
                  <a:srgbClr val="312D2A"/>
                </a:solidFill>
                <a:latin typeface="Oracle Sans Tab Regular"/>
                <a:ea typeface="Oracle Sans Tab Regular"/>
                <a:cs typeface="Oracle Sans Tab Regular"/>
                <a:sym typeface="Oracle Sans Tab Regular"/>
              </a:defRPr>
            </a:lvl2pPr>
            <a:lvl3pPr marL="1180151" indent="-266025">
              <a:buClr>
                <a:srgbClr val="C74634"/>
              </a:buClr>
              <a:buSzPct val="70000"/>
              <a:buFont typeface="Arial"/>
              <a:defRPr>
                <a:solidFill>
                  <a:srgbClr val="312D2A"/>
                </a:solidFill>
                <a:latin typeface="Oracle Sans Tab Regular"/>
                <a:ea typeface="Oracle Sans Tab Regular"/>
                <a:cs typeface="Oracle Sans Tab Regular"/>
                <a:sym typeface="Oracle Sans Tab Regular"/>
              </a:defRPr>
            </a:lvl3pPr>
            <a:lvl4pPr marL="1669095" indent="-297906">
              <a:buClr>
                <a:srgbClr val="C74634"/>
              </a:buClr>
              <a:buSzPct val="70000"/>
              <a:buFont typeface="Arial"/>
              <a:defRPr>
                <a:solidFill>
                  <a:srgbClr val="312D2A"/>
                </a:solidFill>
                <a:latin typeface="Oracle Sans Tab Regular"/>
                <a:ea typeface="Oracle Sans Tab Regular"/>
                <a:cs typeface="Oracle Sans Tab Regular"/>
                <a:sym typeface="Oracle Sans Tab Regular"/>
              </a:defRPr>
            </a:lvl4pPr>
            <a:lvl5pPr marL="2180570" indent="-352319">
              <a:buClr>
                <a:srgbClr val="C74634"/>
              </a:buClr>
              <a:buSzPct val="70000"/>
              <a:buFont typeface="Arial"/>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572" name="Slide Number"/>
          <p:cNvSpPr txBox="1">
            <a:spLocks noGrp="1"/>
          </p:cNvSpPr>
          <p:nvPr>
            <p:ph type="sldNum" sz="quarter" idx="2"/>
          </p:nvPr>
        </p:nvSpPr>
        <p:spPr>
          <a:xfrm>
            <a:off x="761287" y="6580968"/>
            <a:ext cx="205637" cy="218439"/>
          </a:xfrm>
          <a:prstGeom prst="rect">
            <a:avLst/>
          </a:prstGeom>
        </p:spPr>
        <p:txBody>
          <a:bodyPr lIns="45718" tIns="45718" rIns="45718" bIns="45718"/>
          <a:lstStyle>
            <a:lvl1pPr defTabSz="914125">
              <a:defRPr>
                <a:solidFill>
                  <a:srgbClr val="958E8B"/>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tx">
  <p:cSld name="OOW Section Divider 1">
    <p:bg>
      <p:bgPr>
        <a:solidFill>
          <a:srgbClr val="FCFBFA"/>
        </a:solidFill>
        <a:effectLst/>
      </p:bgPr>
    </p:bg>
    <p:spTree>
      <p:nvGrpSpPr>
        <p:cNvPr id="1" name=""/>
        <p:cNvGrpSpPr/>
        <p:nvPr/>
      </p:nvGrpSpPr>
      <p:grpSpPr>
        <a:xfrm>
          <a:off x="0" y="0"/>
          <a:ext cx="0" cy="0"/>
          <a:chOff x="0" y="0"/>
          <a:chExt cx="0" cy="0"/>
        </a:xfrm>
      </p:grpSpPr>
      <p:pic>
        <p:nvPicPr>
          <p:cNvPr id="4579" name="Picture 11" descr="Picture 11"/>
          <p:cNvPicPr>
            <a:picLocks noChangeAspect="1"/>
          </p:cNvPicPr>
          <p:nvPr/>
        </p:nvPicPr>
        <p:blipFill>
          <a:blip r:embed="rId2"/>
          <a:srcRect l="21133"/>
          <a:stretch>
            <a:fillRect/>
          </a:stretch>
        </p:blipFill>
        <p:spPr>
          <a:xfrm flipH="1">
            <a:off x="7263300" y="224472"/>
            <a:ext cx="4928699" cy="2612035"/>
          </a:xfrm>
          <a:prstGeom prst="rect">
            <a:avLst/>
          </a:prstGeom>
          <a:ln w="12700">
            <a:miter lim="400000"/>
          </a:ln>
        </p:spPr>
      </p:pic>
      <p:pic>
        <p:nvPicPr>
          <p:cNvPr id="4580" name="Picture 12" descr="Picture 12"/>
          <p:cNvPicPr>
            <a:picLocks noChangeAspect="1"/>
          </p:cNvPicPr>
          <p:nvPr/>
        </p:nvPicPr>
        <p:blipFill>
          <a:blip r:embed="rId3">
            <a:alphaModFix amt="40000"/>
          </a:blip>
          <a:stretch>
            <a:fillRect/>
          </a:stretch>
        </p:blipFill>
        <p:spPr>
          <a:xfrm>
            <a:off x="-620047" y="5667592"/>
            <a:ext cx="4427108" cy="1649790"/>
          </a:xfrm>
          <a:prstGeom prst="rect">
            <a:avLst/>
          </a:prstGeom>
          <a:ln w="12700">
            <a:miter lim="400000"/>
          </a:ln>
        </p:spPr>
      </p:pic>
      <p:sp>
        <p:nvSpPr>
          <p:cNvPr id="4581" name="Headline"/>
          <p:cNvSpPr txBox="1">
            <a:spLocks noGrp="1"/>
          </p:cNvSpPr>
          <p:nvPr>
            <p:ph type="title" hasCustomPrompt="1"/>
          </p:nvPr>
        </p:nvSpPr>
        <p:spPr>
          <a:xfrm>
            <a:off x="768094" y="783024"/>
            <a:ext cx="6705728" cy="844097"/>
          </a:xfrm>
          <a:prstGeom prst="rect">
            <a:avLst/>
          </a:prstGeom>
        </p:spPr>
        <p:txBody>
          <a:bodyPr/>
          <a:lstStyle>
            <a:lvl1pPr>
              <a:defRPr sz="1600" b="1">
                <a:solidFill>
                  <a:srgbClr val="312D2A"/>
                </a:solidFill>
                <a:latin typeface="Oracle Sans Extra Bold"/>
                <a:ea typeface="Oracle Sans Extra Bold"/>
                <a:cs typeface="Oracle Sans Extra Bold"/>
                <a:sym typeface="Oracle Sans Extra Bold"/>
              </a:defRPr>
            </a:lvl1pPr>
          </a:lstStyle>
          <a:p>
            <a:r>
              <a:t>Headline</a:t>
            </a:r>
          </a:p>
        </p:txBody>
      </p:sp>
      <p:sp>
        <p:nvSpPr>
          <p:cNvPr id="4582" name="Body Level One…"/>
          <p:cNvSpPr txBox="1">
            <a:spLocks noGrp="1"/>
          </p:cNvSpPr>
          <p:nvPr>
            <p:ph type="body" sz="half" idx="1" hasCustomPrompt="1"/>
          </p:nvPr>
        </p:nvSpPr>
        <p:spPr>
          <a:xfrm>
            <a:off x="768094" y="2288557"/>
            <a:ext cx="6705728" cy="3360375"/>
          </a:xfrm>
          <a:prstGeom prst="rect">
            <a:avLst/>
          </a:prstGeom>
        </p:spPr>
        <p:txBody>
          <a:bodyPr/>
          <a:lstStyle>
            <a:lvl1pPr>
              <a:lnSpc>
                <a:spcPct val="100000"/>
              </a:lnSpc>
              <a:spcBef>
                <a:spcPts val="0"/>
              </a:spcBef>
              <a:defRPr sz="3000">
                <a:solidFill>
                  <a:srgbClr val="312D2A"/>
                </a:solidFill>
                <a:latin typeface="Oracle Sans Light"/>
                <a:ea typeface="Oracle Sans Light"/>
                <a:cs typeface="Oracle Sans Light"/>
                <a:sym typeface="Oracle Sans Light"/>
              </a:defRPr>
            </a:lvl1pPr>
            <a:lvl2pPr marL="0" indent="0">
              <a:lnSpc>
                <a:spcPct val="100000"/>
              </a:lnSpc>
              <a:spcBef>
                <a:spcPts val="0"/>
              </a:spcBef>
              <a:buSzTx/>
              <a:buNone/>
              <a:defRPr sz="3000">
                <a:solidFill>
                  <a:srgbClr val="312D2A"/>
                </a:solidFill>
                <a:latin typeface="Oracle Sans Light"/>
                <a:ea typeface="Oracle Sans Light"/>
                <a:cs typeface="Oracle Sans Light"/>
                <a:sym typeface="Oracle Sans Light"/>
              </a:defRPr>
            </a:lvl2pPr>
            <a:lvl3pPr marL="0" indent="0">
              <a:lnSpc>
                <a:spcPct val="100000"/>
              </a:lnSpc>
              <a:spcBef>
                <a:spcPts val="0"/>
              </a:spcBef>
              <a:buSzTx/>
              <a:buNone/>
              <a:defRPr sz="3000">
                <a:solidFill>
                  <a:srgbClr val="312D2A"/>
                </a:solidFill>
                <a:latin typeface="Oracle Sans Light"/>
                <a:ea typeface="Oracle Sans Light"/>
                <a:cs typeface="Oracle Sans Light"/>
                <a:sym typeface="Oracle Sans Light"/>
              </a:defRPr>
            </a:lvl3pPr>
            <a:lvl4pPr marL="0" indent="0">
              <a:lnSpc>
                <a:spcPct val="100000"/>
              </a:lnSpc>
              <a:spcBef>
                <a:spcPts val="0"/>
              </a:spcBef>
              <a:buSzTx/>
              <a:buNone/>
              <a:defRPr sz="3000">
                <a:solidFill>
                  <a:srgbClr val="312D2A"/>
                </a:solidFill>
                <a:latin typeface="Oracle Sans Light"/>
                <a:ea typeface="Oracle Sans Light"/>
                <a:cs typeface="Oracle Sans Light"/>
                <a:sym typeface="Oracle Sans Light"/>
              </a:defRPr>
            </a:lvl4pPr>
            <a:lvl5pPr marL="0" indent="0">
              <a:lnSpc>
                <a:spcPct val="100000"/>
              </a:lnSpc>
              <a:spcBef>
                <a:spcPts val="0"/>
              </a:spcBef>
              <a:buSzTx/>
              <a:buNone/>
              <a:defRPr sz="3000">
                <a:solidFill>
                  <a:srgbClr val="312D2A"/>
                </a:solidFill>
                <a:latin typeface="Oracle Sans Light"/>
                <a:ea typeface="Oracle Sans Light"/>
                <a:cs typeface="Oracle Sans Light"/>
                <a:sym typeface="Oracle Sans Light"/>
              </a:defRPr>
            </a:lvl5pPr>
          </a:lstStyle>
          <a:p>
            <a:r>
              <a:t>Lorem ipsum dolor sit amet, consectetur adipiscing elit. Duis vitae interdum diam, non aliquet enim. Donec auctor metus sed velit imperdiet consectetur. Aenean et turpis sapien.</a:t>
            </a:r>
          </a:p>
          <a:p>
            <a:pPr lvl="1"/>
            <a:endParaRPr/>
          </a:p>
          <a:p>
            <a:pPr lvl="2"/>
            <a:endParaRPr/>
          </a:p>
          <a:p>
            <a:pPr lvl="3"/>
            <a:endParaRPr/>
          </a:p>
          <a:p>
            <a:pPr lvl="4"/>
            <a:endParaRPr/>
          </a:p>
        </p:txBody>
      </p:sp>
      <p:pic>
        <p:nvPicPr>
          <p:cNvPr id="4583" name="Picture 6" descr="Picture 6"/>
          <p:cNvPicPr>
            <a:picLocks noChangeAspect="1"/>
          </p:cNvPicPr>
          <p:nvPr/>
        </p:nvPicPr>
        <p:blipFill>
          <a:blip r:embed="rId4"/>
          <a:stretch>
            <a:fillRect/>
          </a:stretch>
        </p:blipFill>
        <p:spPr>
          <a:xfrm>
            <a:off x="11437197" y="6356350"/>
            <a:ext cx="501652" cy="501650"/>
          </a:xfrm>
          <a:prstGeom prst="rect">
            <a:avLst/>
          </a:prstGeom>
          <a:ln w="12700">
            <a:miter lim="400000"/>
          </a:ln>
        </p:spPr>
      </p:pic>
      <p:sp>
        <p:nvSpPr>
          <p:cNvPr id="4584" name="Rectangle 13"/>
          <p:cNvSpPr/>
          <p:nvPr/>
        </p:nvSpPr>
        <p:spPr>
          <a:xfrm>
            <a:off x="761287" y="1975427"/>
            <a:ext cx="310898" cy="36578"/>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4585"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27_Title Page_Blue/Orange">
    <p:bg>
      <p:bgPr>
        <a:solidFill>
          <a:srgbClr val="CDBCAC"/>
        </a:solidFill>
        <a:effectLst/>
      </p:bgPr>
    </p:bg>
    <p:spTree>
      <p:nvGrpSpPr>
        <p:cNvPr id="1" name=""/>
        <p:cNvGrpSpPr/>
        <p:nvPr/>
      </p:nvGrpSpPr>
      <p:grpSpPr>
        <a:xfrm>
          <a:off x="0" y="0"/>
          <a:ext cx="0" cy="0"/>
          <a:chOff x="0" y="0"/>
          <a:chExt cx="0" cy="0"/>
        </a:xfrm>
      </p:grpSpPr>
      <p:pic>
        <p:nvPicPr>
          <p:cNvPr id="4592" name="Picture 11" descr="Picture 11"/>
          <p:cNvPicPr>
            <a:picLocks noChangeAspect="1"/>
          </p:cNvPicPr>
          <p:nvPr/>
        </p:nvPicPr>
        <p:blipFill>
          <a:blip r:embed="rId2">
            <a:alphaModFix amt="68000"/>
          </a:blip>
          <a:stretch>
            <a:fillRect/>
          </a:stretch>
        </p:blipFill>
        <p:spPr>
          <a:xfrm>
            <a:off x="-7458" y="0"/>
            <a:ext cx="9719557" cy="6858000"/>
          </a:xfrm>
          <a:prstGeom prst="rect">
            <a:avLst/>
          </a:prstGeom>
          <a:ln w="12700">
            <a:miter lim="400000"/>
          </a:ln>
        </p:spPr>
      </p:pic>
      <p:pic>
        <p:nvPicPr>
          <p:cNvPr id="4593" name="Picture 6" descr="Picture 6"/>
          <p:cNvPicPr>
            <a:picLocks noChangeAspect="1"/>
          </p:cNvPicPr>
          <p:nvPr/>
        </p:nvPicPr>
        <p:blipFill>
          <a:blip r:embed="rId2"/>
          <a:stretch>
            <a:fillRect/>
          </a:stretch>
        </p:blipFill>
        <p:spPr>
          <a:xfrm>
            <a:off x="-7458" y="0"/>
            <a:ext cx="9719557" cy="6858000"/>
          </a:xfrm>
          <a:prstGeom prst="rect">
            <a:avLst/>
          </a:prstGeom>
          <a:ln w="12700">
            <a:miter lim="400000"/>
          </a:ln>
        </p:spPr>
      </p:pic>
      <p:sp>
        <p:nvSpPr>
          <p:cNvPr id="4594" name="Title Text"/>
          <p:cNvSpPr txBox="1">
            <a:spLocks noGrp="1"/>
          </p:cNvSpPr>
          <p:nvPr>
            <p:ph type="title"/>
          </p:nvPr>
        </p:nvSpPr>
        <p:spPr>
          <a:xfrm>
            <a:off x="531949" y="548640"/>
            <a:ext cx="6031322" cy="889001"/>
          </a:xfrm>
          <a:prstGeom prst="rect">
            <a:avLst/>
          </a:prstGeom>
        </p:spPr>
        <p:txBody>
          <a:bodyPr/>
          <a:lstStyle>
            <a:lvl1pPr>
              <a:spcBef>
                <a:spcPts val="0"/>
              </a:spcBef>
              <a:defRPr sz="2400">
                <a:solidFill>
                  <a:srgbClr val="58595B"/>
                </a:solidFill>
                <a:latin typeface="Oracle Sans Tab Bold"/>
                <a:ea typeface="Oracle Sans Tab Bold"/>
                <a:cs typeface="Oracle Sans Tab Bold"/>
                <a:sym typeface="Oracle Sans Tab Bold"/>
              </a:defRPr>
            </a:lvl1pPr>
          </a:lstStyle>
          <a:p>
            <a:r>
              <a:t>Title Text</a:t>
            </a:r>
          </a:p>
        </p:txBody>
      </p:sp>
      <p:sp>
        <p:nvSpPr>
          <p:cNvPr id="4595" name="Body Level One…"/>
          <p:cNvSpPr txBox="1">
            <a:spLocks noGrp="1"/>
          </p:cNvSpPr>
          <p:nvPr>
            <p:ph type="body" sz="quarter" idx="1"/>
          </p:nvPr>
        </p:nvSpPr>
        <p:spPr>
          <a:xfrm>
            <a:off x="531951" y="1619926"/>
            <a:ext cx="6049575" cy="336729"/>
          </a:xfrm>
          <a:prstGeom prst="rect">
            <a:avLst/>
          </a:prstGeom>
        </p:spPr>
        <p:txBody>
          <a:bodyPr/>
          <a:lstStyle>
            <a:lvl1pPr>
              <a:lnSpc>
                <a:spcPct val="80000"/>
              </a:lnSpc>
              <a:spcBef>
                <a:spcPts val="0"/>
              </a:spcBef>
              <a:defRPr sz="2400" b="1" spc="-100">
                <a:solidFill>
                  <a:srgbClr val="58595B"/>
                </a:solidFill>
                <a:latin typeface="+mj-lt"/>
                <a:ea typeface="+mj-ea"/>
                <a:cs typeface="+mj-cs"/>
                <a:sym typeface="Calibri"/>
              </a:defRPr>
            </a:lvl1pPr>
            <a:lvl2pPr marL="426719" indent="-243838">
              <a:lnSpc>
                <a:spcPct val="80000"/>
              </a:lnSpc>
              <a:spcBef>
                <a:spcPts val="0"/>
              </a:spcBef>
              <a:defRPr sz="2400" b="1" spc="-100">
                <a:solidFill>
                  <a:srgbClr val="58595B"/>
                </a:solidFill>
                <a:latin typeface="+mj-lt"/>
                <a:ea typeface="+mj-ea"/>
                <a:cs typeface="+mj-cs"/>
                <a:sym typeface="Calibri"/>
              </a:defRPr>
            </a:lvl2pPr>
            <a:lvl3pPr marL="638968" indent="-273843">
              <a:lnSpc>
                <a:spcPct val="80000"/>
              </a:lnSpc>
              <a:spcBef>
                <a:spcPts val="0"/>
              </a:spcBef>
              <a:defRPr sz="2400" b="1" spc="-100">
                <a:solidFill>
                  <a:srgbClr val="58595B"/>
                </a:solidFill>
                <a:latin typeface="+mj-lt"/>
                <a:ea typeface="+mj-ea"/>
                <a:cs typeface="+mj-cs"/>
                <a:sym typeface="Calibri"/>
              </a:defRPr>
            </a:lvl3pPr>
            <a:lvl4pPr marL="860652" indent="-312965">
              <a:lnSpc>
                <a:spcPct val="80000"/>
              </a:lnSpc>
              <a:spcBef>
                <a:spcPts val="0"/>
              </a:spcBef>
              <a:defRPr sz="2400" b="1" spc="-100">
                <a:solidFill>
                  <a:srgbClr val="58595B"/>
                </a:solidFill>
                <a:latin typeface="+mj-lt"/>
                <a:ea typeface="+mj-ea"/>
                <a:cs typeface="+mj-cs"/>
                <a:sym typeface="Calibri"/>
              </a:defRPr>
            </a:lvl4pPr>
            <a:lvl5pPr marL="1097280" indent="-365759">
              <a:lnSpc>
                <a:spcPct val="80000"/>
              </a:lnSpc>
              <a:spcBef>
                <a:spcPts val="0"/>
              </a:spcBef>
              <a:defRPr sz="2400" b="1" spc="-100">
                <a:solidFill>
                  <a:srgbClr val="58595B"/>
                </a:solidFill>
                <a:latin typeface="+mj-lt"/>
                <a:ea typeface="+mj-ea"/>
                <a:cs typeface="+mj-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596" name="Text Placeholder 11"/>
          <p:cNvSpPr>
            <a:spLocks noGrp="1"/>
          </p:cNvSpPr>
          <p:nvPr>
            <p:ph type="body" sz="half" idx="21" hasCustomPrompt="1"/>
          </p:nvPr>
        </p:nvSpPr>
        <p:spPr>
          <a:xfrm>
            <a:off x="531951" y="2306515"/>
            <a:ext cx="6049578" cy="3752131"/>
          </a:xfrm>
          <a:prstGeom prst="rect">
            <a:avLst/>
          </a:prstGeom>
        </p:spPr>
        <p:txBody>
          <a:bodyPr/>
          <a:lstStyle/>
          <a:p>
            <a:pPr marL="547687" lvl="2" indent="-182562">
              <a:lnSpc>
                <a:spcPct val="100000"/>
              </a:lnSpc>
              <a:spcBef>
                <a:spcPts val="400"/>
              </a:spcBef>
              <a:buClr>
                <a:srgbClr val="312D2A"/>
              </a:buClr>
              <a:buFont typeface="Arial"/>
              <a:defRPr sz="2400">
                <a:solidFill>
                  <a:srgbClr val="58595B"/>
                </a:solidFill>
                <a:latin typeface="+mj-lt"/>
                <a:ea typeface="+mj-ea"/>
                <a:cs typeface="+mj-cs"/>
                <a:sym typeface="Calibri"/>
              </a:defRPr>
            </a:pPr>
            <a:r>
              <a:t>First level
 Second level</a:t>
            </a:r>
          </a:p>
        </p:txBody>
      </p:sp>
      <p:pic>
        <p:nvPicPr>
          <p:cNvPr id="4597" name="Picture 9" descr="Picture 9"/>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4598" name="Slide Number"/>
          <p:cNvSpPr txBox="1">
            <a:spLocks noGrp="1"/>
          </p:cNvSpPr>
          <p:nvPr>
            <p:ph type="sldNum" sz="quarter" idx="2"/>
          </p:nvPr>
        </p:nvSpPr>
        <p:spPr>
          <a:xfrm>
            <a:off x="11526089" y="6584188"/>
            <a:ext cx="134621" cy="127001"/>
          </a:xfrm>
          <a:prstGeom prst="rect">
            <a:avLst/>
          </a:prstGeom>
        </p:spPr>
        <p:txBody>
          <a:bodyPr/>
          <a:lstStyle>
            <a:lvl1pPr algn="r">
              <a:defRPr>
                <a:solidFill>
                  <a:srgbClr val="58595B"/>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tx">
  <p:cSld name="2_Light Metric">
    <p:bg>
      <p:bgPr>
        <a:solidFill>
          <a:srgbClr val="FCFBFA"/>
        </a:solidFill>
        <a:effectLst/>
      </p:bgPr>
    </p:bg>
    <p:spTree>
      <p:nvGrpSpPr>
        <p:cNvPr id="1" name=""/>
        <p:cNvGrpSpPr/>
        <p:nvPr/>
      </p:nvGrpSpPr>
      <p:grpSpPr>
        <a:xfrm>
          <a:off x="0" y="0"/>
          <a:ext cx="0" cy="0"/>
          <a:chOff x="0" y="0"/>
          <a:chExt cx="0" cy="0"/>
        </a:xfrm>
      </p:grpSpPr>
      <p:sp>
        <p:nvSpPr>
          <p:cNvPr id="4605" name="Rectangle 15"/>
          <p:cNvSpPr/>
          <p:nvPr/>
        </p:nvSpPr>
        <p:spPr>
          <a:xfrm>
            <a:off x="374101" y="2028308"/>
            <a:ext cx="310899" cy="36578"/>
          </a:xfrm>
          <a:prstGeom prst="rect">
            <a:avLst/>
          </a:prstGeom>
          <a:solidFill>
            <a:srgbClr val="FACD62"/>
          </a:solidFill>
          <a:ln w="12700">
            <a:miter lim="400000"/>
          </a:ln>
        </p:spPr>
        <p:txBody>
          <a:bodyPr lIns="45718" tIns="45718" rIns="45718" bIns="45718" anchor="ctr"/>
          <a:lstStyle/>
          <a:p>
            <a:pPr algn="ctr">
              <a:defRPr sz="1700">
                <a:solidFill>
                  <a:srgbClr val="FCFBFA"/>
                </a:solidFill>
                <a:latin typeface="Oracle Sans Tab Regular"/>
                <a:ea typeface="Oracle Sans Tab Regular"/>
                <a:cs typeface="Oracle Sans Tab Regular"/>
                <a:sym typeface="Oracle Sans Tab Regular"/>
              </a:defRPr>
            </a:pPr>
            <a:endParaRPr/>
          </a:p>
        </p:txBody>
      </p:sp>
      <p:sp>
        <p:nvSpPr>
          <p:cNvPr id="4606" name="Body Level One…"/>
          <p:cNvSpPr txBox="1">
            <a:spLocks noGrp="1"/>
          </p:cNvSpPr>
          <p:nvPr>
            <p:ph type="body" sz="half" idx="1"/>
          </p:nvPr>
        </p:nvSpPr>
        <p:spPr>
          <a:xfrm>
            <a:off x="374101" y="2503515"/>
            <a:ext cx="5423196" cy="3568450"/>
          </a:xfrm>
          <a:prstGeom prst="rect">
            <a:avLst/>
          </a:prstGeom>
        </p:spPr>
        <p:txBody>
          <a:bodyPr/>
          <a:lstStyle>
            <a:lvl1pPr marL="282490" indent="-282490">
              <a:lnSpc>
                <a:spcPct val="100000"/>
              </a:lnSpc>
              <a:buSzPct val="100000"/>
              <a:buChar char="▪"/>
              <a:defRPr sz="1700">
                <a:solidFill>
                  <a:srgbClr val="312D2A"/>
                </a:solidFill>
              </a:defRPr>
            </a:lvl1pPr>
            <a:lvl2pPr marL="546630" indent="-227638">
              <a:lnSpc>
                <a:spcPct val="100000"/>
              </a:lnSpc>
              <a:defRPr sz="1700">
                <a:solidFill>
                  <a:srgbClr val="312D2A"/>
                </a:solidFill>
              </a:defRPr>
            </a:lvl2pPr>
            <a:lvl3pPr marL="722095" indent="-188856">
              <a:lnSpc>
                <a:spcPct val="100000"/>
              </a:lnSpc>
              <a:buChar char="–"/>
              <a:defRPr sz="1700">
                <a:solidFill>
                  <a:srgbClr val="312D2A"/>
                </a:solidFill>
              </a:defRPr>
            </a:lvl3pPr>
            <a:lvl4pPr marL="899841" indent="-188856">
              <a:lnSpc>
                <a:spcPct val="100000"/>
              </a:lnSpc>
              <a:defRPr sz="1700">
                <a:solidFill>
                  <a:srgbClr val="312D2A"/>
                </a:solidFill>
              </a:defRPr>
            </a:lvl4pPr>
            <a:lvl5pPr marL="1175785" indent="-239441">
              <a:lnSpc>
                <a:spcPct val="100000"/>
              </a:lnSpc>
              <a:defRPr sz="1700">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607" name="Text Placeholder 15"/>
          <p:cNvSpPr>
            <a:spLocks noGrp="1"/>
          </p:cNvSpPr>
          <p:nvPr>
            <p:ph type="body" sz="quarter" idx="21" hasCustomPrompt="1"/>
          </p:nvPr>
        </p:nvSpPr>
        <p:spPr>
          <a:xfrm>
            <a:off x="374101" y="665260"/>
            <a:ext cx="5423196" cy="924422"/>
          </a:xfrm>
          <a:prstGeom prst="rect">
            <a:avLst/>
          </a:prstGeom>
        </p:spPr>
        <p:txBody>
          <a:bodyPr anchor="b"/>
          <a:lstStyle>
            <a:lvl1pPr>
              <a:lnSpc>
                <a:spcPct val="90000"/>
              </a:lnSpc>
              <a:defRPr sz="2700">
                <a:solidFill>
                  <a:srgbClr val="312D2A"/>
                </a:solidFill>
                <a:latin typeface="Oracle Sans Tab Bold"/>
                <a:ea typeface="Oracle Sans Tab Bold"/>
                <a:cs typeface="Oracle Sans Tab Bold"/>
                <a:sym typeface="Oracle Sans Tab Bold"/>
              </a:defRPr>
            </a:lvl1pPr>
          </a:lstStyle>
          <a:p>
            <a:r>
              <a:t>Type headline here, lorem ipsum dolor sit amet,</a:t>
            </a:r>
          </a:p>
        </p:txBody>
      </p:sp>
      <p:sp>
        <p:nvSpPr>
          <p:cNvPr id="4608" name="Picture Placeholder 4"/>
          <p:cNvSpPr>
            <a:spLocks noGrp="1"/>
          </p:cNvSpPr>
          <p:nvPr>
            <p:ph type="pic" sz="quarter" idx="22"/>
          </p:nvPr>
        </p:nvSpPr>
        <p:spPr>
          <a:xfrm>
            <a:off x="10110047" y="378893"/>
            <a:ext cx="1828802" cy="731520"/>
          </a:xfrm>
          <a:prstGeom prst="rect">
            <a:avLst/>
          </a:prstGeom>
        </p:spPr>
        <p:txBody>
          <a:bodyPr lIns="91439" tIns="45719" rIns="91439" bIns="45719">
            <a:noAutofit/>
          </a:bodyPr>
          <a:lstStyle/>
          <a:p>
            <a:endParaRPr/>
          </a:p>
        </p:txBody>
      </p:sp>
      <p:pic>
        <p:nvPicPr>
          <p:cNvPr id="4609" name="Picture 14" descr="Picture 14"/>
          <p:cNvPicPr>
            <a:picLocks noChangeAspect="1"/>
          </p:cNvPicPr>
          <p:nvPr/>
        </p:nvPicPr>
        <p:blipFill>
          <a:blip r:embed="rId2"/>
          <a:stretch>
            <a:fillRect/>
          </a:stretch>
        </p:blipFill>
        <p:spPr>
          <a:xfrm>
            <a:off x="11193378" y="6356350"/>
            <a:ext cx="502922" cy="502920"/>
          </a:xfrm>
          <a:prstGeom prst="rect">
            <a:avLst/>
          </a:prstGeom>
          <a:ln w="12700">
            <a:miter lim="400000"/>
          </a:ln>
        </p:spPr>
      </p:pic>
      <p:sp>
        <p:nvSpPr>
          <p:cNvPr id="4610" name="Slide Number"/>
          <p:cNvSpPr txBox="1">
            <a:spLocks noGrp="1"/>
          </p:cNvSpPr>
          <p:nvPr>
            <p:ph type="sldNum" sz="quarter" idx="2"/>
          </p:nvPr>
        </p:nvSpPr>
        <p:spPr>
          <a:xfrm>
            <a:off x="757515" y="6404295"/>
            <a:ext cx="256539" cy="269239"/>
          </a:xfrm>
          <a:prstGeom prst="rect">
            <a:avLst/>
          </a:prstGeom>
        </p:spPr>
        <p:txBody>
          <a:bodyPr lIns="45718" tIns="45718" rIns="45718" bIns="45718"/>
          <a:lstStyle>
            <a:lvl1pPr>
              <a:defRPr sz="1000">
                <a:solidFill>
                  <a:srgbClr val="8B8078"/>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x">
  <p:cSld name="2_Light - Title 2 Column">
    <p:bg>
      <p:bgPr>
        <a:solidFill>
          <a:srgbClr val="FCFBFA"/>
        </a:solidFill>
        <a:effectLst/>
      </p:bgPr>
    </p:bg>
    <p:spTree>
      <p:nvGrpSpPr>
        <p:cNvPr id="1" name=""/>
        <p:cNvGrpSpPr/>
        <p:nvPr/>
      </p:nvGrpSpPr>
      <p:grpSpPr>
        <a:xfrm>
          <a:off x="0" y="0"/>
          <a:ext cx="0" cy="0"/>
          <a:chOff x="0" y="0"/>
          <a:chExt cx="0" cy="0"/>
        </a:xfrm>
      </p:grpSpPr>
      <p:pic>
        <p:nvPicPr>
          <p:cNvPr id="4617" name="Data Texture Cloud" descr="Data Texture Cloud"/>
          <p:cNvPicPr>
            <a:picLocks noChangeAspect="1"/>
          </p:cNvPicPr>
          <p:nvPr/>
        </p:nvPicPr>
        <p:blipFill>
          <a:blip r:embed="rId2">
            <a:alphaModFix amt="80000"/>
          </a:blip>
          <a:srcRect r="48609"/>
          <a:stretch>
            <a:fillRect/>
          </a:stretch>
        </p:blipFill>
        <p:spPr>
          <a:xfrm>
            <a:off x="9881412" y="521208"/>
            <a:ext cx="2310591" cy="1700784"/>
          </a:xfrm>
          <a:prstGeom prst="rect">
            <a:avLst/>
          </a:prstGeom>
          <a:ln w="12700">
            <a:miter lim="400000"/>
          </a:ln>
        </p:spPr>
      </p:pic>
      <p:pic>
        <p:nvPicPr>
          <p:cNvPr id="461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619" name="Body Level One…"/>
          <p:cNvSpPr txBox="1">
            <a:spLocks noGrp="1"/>
          </p:cNvSpPr>
          <p:nvPr>
            <p:ph type="body" sz="half" idx="1"/>
          </p:nvPr>
        </p:nvSpPr>
        <p:spPr>
          <a:xfrm>
            <a:off x="6345940" y="1837944"/>
            <a:ext cx="5084066" cy="426110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620" name="Column Divider"/>
          <p:cNvSpPr/>
          <p:nvPr/>
        </p:nvSpPr>
        <p:spPr>
          <a:xfrm flipH="1">
            <a:off x="6096001" y="1838957"/>
            <a:ext cx="1" cy="4261106"/>
          </a:xfrm>
          <a:prstGeom prst="line">
            <a:avLst/>
          </a:prstGeom>
          <a:ln w="19050">
            <a:solidFill>
              <a:srgbClr val="8B8580">
                <a:alpha val="25000"/>
              </a:srgbClr>
            </a:solidFill>
          </a:ln>
        </p:spPr>
        <p:txBody>
          <a:bodyPr lIns="45718" tIns="45718" rIns="45718" bIns="45718"/>
          <a:lstStyle/>
          <a:p>
            <a:endParaRPr/>
          </a:p>
        </p:txBody>
      </p:sp>
      <p:sp>
        <p:nvSpPr>
          <p:cNvPr id="4621" name="Text Field"/>
          <p:cNvSpPr>
            <a:spLocks noGrp="1"/>
          </p:cNvSpPr>
          <p:nvPr>
            <p:ph type="body" sz="half" idx="21"/>
          </p:nvPr>
        </p:nvSpPr>
        <p:spPr>
          <a:xfrm>
            <a:off x="758949" y="1837944"/>
            <a:ext cx="5084068" cy="4261104"/>
          </a:xfrm>
          <a:prstGeom prst="rect">
            <a:avLst/>
          </a:prstGeom>
        </p:spPr>
        <p:txBody>
          <a:bodyPr/>
          <a:lstStyle/>
          <a:p>
            <a:endParaRPr/>
          </a:p>
        </p:txBody>
      </p:sp>
      <p:sp>
        <p:nvSpPr>
          <p:cNvPr id="4622" name="Accent Mark"/>
          <p:cNvSpPr/>
          <p:nvPr/>
        </p:nvSpPr>
        <p:spPr>
          <a:xfrm flipH="1">
            <a:off x="768095" y="1584957"/>
            <a:ext cx="320042" cy="2"/>
          </a:xfrm>
          <a:prstGeom prst="line">
            <a:avLst/>
          </a:prstGeom>
          <a:ln w="38100">
            <a:solidFill>
              <a:srgbClr val="FACD62"/>
            </a:solidFill>
          </a:ln>
        </p:spPr>
        <p:txBody>
          <a:bodyPr lIns="45718" tIns="45718" rIns="45718" bIns="45718"/>
          <a:lstStyle/>
          <a:p>
            <a:endParaRPr/>
          </a:p>
        </p:txBody>
      </p:sp>
      <p:sp>
        <p:nvSpPr>
          <p:cNvPr id="4623" name="Title"/>
          <p:cNvSpPr txBox="1">
            <a:spLocks noGrp="1"/>
          </p:cNvSpPr>
          <p:nvPr>
            <p:ph type="title" hasCustomPrompt="1"/>
          </p:nvPr>
        </p:nvSpPr>
        <p:spPr>
          <a:xfrm>
            <a:off x="762001" y="508000"/>
            <a:ext cx="10671048" cy="822962"/>
          </a:xfrm>
          <a:prstGeom prst="rect">
            <a:avLst/>
          </a:prstGeom>
        </p:spPr>
        <p:txBody>
          <a:bodyPr/>
          <a:lstStyle>
            <a:lvl1pPr>
              <a:defRPr sz="2300">
                <a:solidFill>
                  <a:srgbClr val="312D2A"/>
                </a:solidFill>
                <a:latin typeface="Oracle Sans Bold"/>
                <a:ea typeface="Oracle Sans Bold"/>
                <a:cs typeface="Oracle Sans Bold"/>
                <a:sym typeface="Oracle Sans Bold"/>
              </a:defRPr>
            </a:lvl1pPr>
          </a:lstStyle>
          <a:p>
            <a:r>
              <a:t>Title</a:t>
            </a:r>
          </a:p>
        </p:txBody>
      </p:sp>
      <p:pic>
        <p:nvPicPr>
          <p:cNvPr id="4624" name="Abstract Pattern Strip" descr="Abstract Pattern Strip"/>
          <p:cNvPicPr>
            <a:picLocks noChangeAspect="1"/>
          </p:cNvPicPr>
          <p:nvPr/>
        </p:nvPicPr>
        <p:blipFill>
          <a:blip r:embed="rId4"/>
          <a:stretch>
            <a:fillRect/>
          </a:stretch>
        </p:blipFill>
        <p:spPr>
          <a:xfrm>
            <a:off x="1" y="0"/>
            <a:ext cx="12192001" cy="254000"/>
          </a:xfrm>
          <a:prstGeom prst="rect">
            <a:avLst/>
          </a:prstGeom>
          <a:ln w="12700">
            <a:miter lim="400000"/>
          </a:ln>
        </p:spPr>
      </p:pic>
      <p:sp>
        <p:nvSpPr>
          <p:cNvPr id="4625"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x">
  <p:cSld name="1_OOW Section Divider 04">
    <p:bg>
      <p:bgPr>
        <a:solidFill>
          <a:srgbClr val="FCFBFA"/>
        </a:solidFill>
        <a:effectLst/>
      </p:bgPr>
    </p:bg>
    <p:spTree>
      <p:nvGrpSpPr>
        <p:cNvPr id="1" name=""/>
        <p:cNvGrpSpPr/>
        <p:nvPr/>
      </p:nvGrpSpPr>
      <p:grpSpPr>
        <a:xfrm>
          <a:off x="0" y="0"/>
          <a:ext cx="0" cy="0"/>
          <a:chOff x="0" y="0"/>
          <a:chExt cx="0" cy="0"/>
        </a:xfrm>
      </p:grpSpPr>
      <p:pic>
        <p:nvPicPr>
          <p:cNvPr id="4632" name="Picture 4" descr="Picture 4"/>
          <p:cNvPicPr>
            <a:picLocks noChangeAspect="1"/>
          </p:cNvPicPr>
          <p:nvPr/>
        </p:nvPicPr>
        <p:blipFill>
          <a:blip r:embed="rId2"/>
          <a:stretch>
            <a:fillRect/>
          </a:stretch>
        </p:blipFill>
        <p:spPr>
          <a:xfrm>
            <a:off x="6096000" y="0"/>
            <a:ext cx="6096000" cy="6858000"/>
          </a:xfrm>
          <a:prstGeom prst="rect">
            <a:avLst/>
          </a:prstGeom>
          <a:ln w="12700">
            <a:miter lim="400000"/>
          </a:ln>
        </p:spPr>
      </p:pic>
      <p:pic>
        <p:nvPicPr>
          <p:cNvPr id="4633" name="OTag" descr="OTag"/>
          <p:cNvPicPr>
            <a:picLocks noChangeAspect="1"/>
          </p:cNvPicPr>
          <p:nvPr/>
        </p:nvPicPr>
        <p:blipFill>
          <a:blip r:embed="rId3"/>
          <a:stretch>
            <a:fillRect/>
          </a:stretch>
        </p:blipFill>
        <p:spPr>
          <a:xfrm>
            <a:off x="11182350" y="6354762"/>
            <a:ext cx="503238" cy="503239"/>
          </a:xfrm>
          <a:prstGeom prst="rect">
            <a:avLst/>
          </a:prstGeom>
          <a:ln w="12700">
            <a:miter lim="400000"/>
          </a:ln>
        </p:spPr>
      </p:pic>
      <p:sp>
        <p:nvSpPr>
          <p:cNvPr id="4634" name="Accent Mark"/>
          <p:cNvSpPr/>
          <p:nvPr/>
        </p:nvSpPr>
        <p:spPr>
          <a:xfrm flipH="1">
            <a:off x="761998" y="2581275"/>
            <a:ext cx="320677" cy="0"/>
          </a:xfrm>
          <a:prstGeom prst="line">
            <a:avLst/>
          </a:prstGeom>
          <a:ln w="38100">
            <a:solidFill>
              <a:srgbClr val="FACD62"/>
            </a:solidFill>
          </a:ln>
        </p:spPr>
        <p:txBody>
          <a:bodyPr lIns="45718" tIns="45718" rIns="45718" bIns="45718"/>
          <a:lstStyle/>
          <a:p>
            <a:endParaRPr/>
          </a:p>
        </p:txBody>
      </p:sp>
      <p:sp>
        <p:nvSpPr>
          <p:cNvPr id="4635" name="Title Text"/>
          <p:cNvSpPr txBox="1">
            <a:spLocks noGrp="1"/>
          </p:cNvSpPr>
          <p:nvPr>
            <p:ph type="title"/>
          </p:nvPr>
        </p:nvSpPr>
        <p:spPr>
          <a:xfrm>
            <a:off x="762001" y="1953080"/>
            <a:ext cx="4762526" cy="433580"/>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 Text</a:t>
            </a:r>
          </a:p>
        </p:txBody>
      </p:sp>
      <p:sp>
        <p:nvSpPr>
          <p:cNvPr id="4636" name="Body Level One…"/>
          <p:cNvSpPr txBox="1">
            <a:spLocks noGrp="1"/>
          </p:cNvSpPr>
          <p:nvPr>
            <p:ph type="body" sz="quarter" idx="1"/>
          </p:nvPr>
        </p:nvSpPr>
        <p:spPr>
          <a:xfrm>
            <a:off x="762000" y="2774969"/>
            <a:ext cx="4762526" cy="3056767"/>
          </a:xfrm>
          <a:prstGeom prst="rect">
            <a:avLst/>
          </a:prstGeom>
        </p:spPr>
        <p:txBody>
          <a:bodyPr/>
          <a:lstStyle>
            <a:lvl1pPr marL="141287" indent="-141287">
              <a:buSzPct val="100000"/>
              <a:buFont typeface="Arial"/>
              <a:buChar char="•"/>
              <a:defRPr>
                <a:solidFill>
                  <a:srgbClr val="312D2A"/>
                </a:solidFill>
              </a:defRPr>
            </a:lvl1pPr>
            <a:lvl2pPr marL="388619" indent="-205738">
              <a:buFont typeface="Arial"/>
              <a:defRPr>
                <a:solidFill>
                  <a:srgbClr val="312D2A"/>
                </a:solidFill>
              </a:defRPr>
            </a:lvl2pPr>
            <a:lvl3pPr marL="754379" indent="-205740">
              <a:buSzPct val="120000"/>
              <a:buFont typeface="Arial"/>
              <a:buChar char="-"/>
              <a:defRPr>
                <a:solidFill>
                  <a:srgbClr val="312D2A"/>
                </a:solidFill>
              </a:defRPr>
            </a:lvl3pPr>
            <a:lvl4pPr marL="1120138" indent="-205738">
              <a:buFont typeface="Arial"/>
              <a:buChar char="◦"/>
              <a:defRPr>
                <a:solidFill>
                  <a:srgbClr val="312D2A"/>
                </a:solidFill>
              </a:defRPr>
            </a:lvl4pPr>
            <a:lvl5pPr marL="1485900" indent="-205739">
              <a:buFont typeface="Arial"/>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637" name="Slide Number"/>
          <p:cNvSpPr txBox="1">
            <a:spLocks noGrp="1"/>
          </p:cNvSpPr>
          <p:nvPr>
            <p:ph type="sldNum" sz="quarter" idx="2"/>
          </p:nvPr>
        </p:nvSpPr>
        <p:spPr>
          <a:xfrm>
            <a:off x="762000" y="6517482"/>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Title-Only">
    <p:bg>
      <p:bgPr>
        <a:solidFill>
          <a:srgbClr val="FCFBFA"/>
        </a:solidFill>
        <a:effectLst/>
      </p:bgPr>
    </p:bg>
    <p:spTree>
      <p:nvGrpSpPr>
        <p:cNvPr id="1" name=""/>
        <p:cNvGrpSpPr/>
        <p:nvPr/>
      </p:nvGrpSpPr>
      <p:grpSpPr>
        <a:xfrm>
          <a:off x="0" y="0"/>
          <a:ext cx="0" cy="0"/>
          <a:chOff x="0" y="0"/>
          <a:chExt cx="0" cy="0"/>
        </a:xfrm>
      </p:grpSpPr>
      <p:sp>
        <p:nvSpPr>
          <p:cNvPr id="4644" name="Rectangle 4"/>
          <p:cNvSpPr/>
          <p:nvPr/>
        </p:nvSpPr>
        <p:spPr>
          <a:xfrm>
            <a:off x="761287" y="1479390"/>
            <a:ext cx="310898" cy="36578"/>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4645" name="OTag" descr="OTag"/>
          <p:cNvPicPr>
            <a:picLocks noChangeAspect="1"/>
          </p:cNvPicPr>
          <p:nvPr/>
        </p:nvPicPr>
        <p:blipFill>
          <a:blip r:embed="rId2"/>
          <a:stretch>
            <a:fillRect/>
          </a:stretch>
        </p:blipFill>
        <p:spPr>
          <a:xfrm>
            <a:off x="11183111" y="6355079"/>
            <a:ext cx="502922" cy="502922"/>
          </a:xfrm>
          <a:prstGeom prst="rect">
            <a:avLst/>
          </a:prstGeom>
          <a:ln w="12700">
            <a:miter lim="400000"/>
          </a:ln>
        </p:spPr>
      </p:pic>
      <p:sp>
        <p:nvSpPr>
          <p:cNvPr id="4646" name="Title"/>
          <p:cNvSpPr txBox="1">
            <a:spLocks noGrp="1"/>
          </p:cNvSpPr>
          <p:nvPr>
            <p:ph type="title" hasCustomPrompt="1"/>
          </p:nvPr>
        </p:nvSpPr>
        <p:spPr>
          <a:xfrm>
            <a:off x="762000" y="508000"/>
            <a:ext cx="10671048"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Title</a:t>
            </a:r>
          </a:p>
        </p:txBody>
      </p:sp>
      <p:sp>
        <p:nvSpPr>
          <p:cNvPr id="4647"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tx">
  <p:cSld name="1_Light - Quote with Picture">
    <p:bg>
      <p:bgPr>
        <a:solidFill>
          <a:srgbClr val="FCFBFA"/>
        </a:solidFill>
        <a:effectLst/>
      </p:bgPr>
    </p:bg>
    <p:spTree>
      <p:nvGrpSpPr>
        <p:cNvPr id="1" name=""/>
        <p:cNvGrpSpPr/>
        <p:nvPr/>
      </p:nvGrpSpPr>
      <p:grpSpPr>
        <a:xfrm>
          <a:off x="0" y="0"/>
          <a:ext cx="0" cy="0"/>
          <a:chOff x="0" y="0"/>
          <a:chExt cx="0" cy="0"/>
        </a:xfrm>
      </p:grpSpPr>
      <p:pic>
        <p:nvPicPr>
          <p:cNvPr id="4654" name="Data Texture Image" descr="Data Texture Image"/>
          <p:cNvPicPr>
            <a:picLocks noChangeAspect="1"/>
          </p:cNvPicPr>
          <p:nvPr/>
        </p:nvPicPr>
        <p:blipFill>
          <a:blip r:embed="rId2">
            <a:alphaModFix amt="30000"/>
          </a:blip>
          <a:srcRect r="60000"/>
          <a:stretch>
            <a:fillRect/>
          </a:stretch>
        </p:blipFill>
        <p:spPr>
          <a:xfrm>
            <a:off x="-1" y="0"/>
            <a:ext cx="4876802" cy="6858000"/>
          </a:xfrm>
          <a:prstGeom prst="rect">
            <a:avLst/>
          </a:prstGeom>
          <a:ln w="12700">
            <a:miter lim="400000"/>
          </a:ln>
        </p:spPr>
      </p:pic>
      <p:pic>
        <p:nvPicPr>
          <p:cNvPr id="4655" name="Abstract Pattern Strip" descr="Abstract Pattern Strip"/>
          <p:cNvPicPr>
            <a:picLocks noChangeAspect="1"/>
          </p:cNvPicPr>
          <p:nvPr/>
        </p:nvPicPr>
        <p:blipFill>
          <a:blip r:embed="rId3"/>
          <a:stretch>
            <a:fillRect/>
          </a:stretch>
        </p:blipFill>
        <p:spPr>
          <a:xfrm>
            <a:off x="0" y="0"/>
            <a:ext cx="12192000" cy="254000"/>
          </a:xfrm>
          <a:prstGeom prst="rect">
            <a:avLst/>
          </a:prstGeom>
          <a:ln w="12700">
            <a:miter lim="400000"/>
          </a:ln>
        </p:spPr>
      </p:pic>
      <p:sp>
        <p:nvSpPr>
          <p:cNvPr id="4656" name="“Click to type customer or partner quote surrounded by quotation marks.” Remove/replace placeholder image as needed."/>
          <p:cNvSpPr txBox="1">
            <a:spLocks noGrp="1"/>
          </p:cNvSpPr>
          <p:nvPr>
            <p:ph type="title" hasCustomPrompt="1"/>
          </p:nvPr>
        </p:nvSpPr>
        <p:spPr>
          <a:xfrm>
            <a:off x="5126732" y="2311417"/>
            <a:ext cx="6313190" cy="196977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4657" name="Accent Mark"/>
          <p:cNvSpPr/>
          <p:nvPr/>
        </p:nvSpPr>
        <p:spPr>
          <a:xfrm flipH="1">
            <a:off x="5132427" y="4616523"/>
            <a:ext cx="310898" cy="2"/>
          </a:xfrm>
          <a:prstGeom prst="line">
            <a:avLst/>
          </a:prstGeom>
          <a:ln w="38100">
            <a:solidFill>
              <a:srgbClr val="FACD62"/>
            </a:solidFill>
          </a:ln>
        </p:spPr>
        <p:txBody>
          <a:bodyPr lIns="45718" tIns="45718" rIns="45718" bIns="45718"/>
          <a:lstStyle/>
          <a:p>
            <a:endParaRPr/>
          </a:p>
        </p:txBody>
      </p:sp>
      <p:sp>
        <p:nvSpPr>
          <p:cNvPr id="4658" name="Body Level One…"/>
          <p:cNvSpPr txBox="1">
            <a:spLocks noGrp="1"/>
          </p:cNvSpPr>
          <p:nvPr>
            <p:ph type="body" sz="quarter" idx="1" hasCustomPrompt="1"/>
          </p:nvPr>
        </p:nvSpPr>
        <p:spPr>
          <a:xfrm>
            <a:off x="5126732" y="4983133"/>
            <a:ext cx="6300218"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4659" name="Text Field 2"/>
          <p:cNvSpPr>
            <a:spLocks noGrp="1"/>
          </p:cNvSpPr>
          <p:nvPr>
            <p:ph type="body" sz="quarter" idx="21" hasCustomPrompt="1"/>
          </p:nvPr>
        </p:nvSpPr>
        <p:spPr>
          <a:xfrm>
            <a:off x="5126732" y="5320727"/>
            <a:ext cx="6300219"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pic>
        <p:nvPicPr>
          <p:cNvPr id="4660" name="OTag" descr="OTag"/>
          <p:cNvPicPr>
            <a:picLocks noChangeAspect="1"/>
          </p:cNvPicPr>
          <p:nvPr/>
        </p:nvPicPr>
        <p:blipFill>
          <a:blip r:embed="rId4"/>
          <a:stretch>
            <a:fillRect/>
          </a:stretch>
        </p:blipFill>
        <p:spPr>
          <a:xfrm>
            <a:off x="11183111" y="6355079"/>
            <a:ext cx="502922" cy="502922"/>
          </a:xfrm>
          <a:prstGeom prst="rect">
            <a:avLst/>
          </a:prstGeom>
          <a:ln w="12700">
            <a:miter lim="400000"/>
          </a:ln>
        </p:spPr>
      </p:pic>
      <p:sp>
        <p:nvSpPr>
          <p:cNvPr id="4661"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tx">
  <p:cSld name="Light - Title/Subtitle/Map">
    <p:bg>
      <p:bgPr>
        <a:solidFill>
          <a:srgbClr val="FCFBFA"/>
        </a:solidFill>
        <a:effectLst/>
      </p:bgPr>
    </p:bg>
    <p:spTree>
      <p:nvGrpSpPr>
        <p:cNvPr id="1" name=""/>
        <p:cNvGrpSpPr/>
        <p:nvPr/>
      </p:nvGrpSpPr>
      <p:grpSpPr>
        <a:xfrm>
          <a:off x="0" y="0"/>
          <a:ext cx="0" cy="0"/>
          <a:chOff x="0" y="0"/>
          <a:chExt cx="0" cy="0"/>
        </a:xfrm>
      </p:grpSpPr>
      <p:pic>
        <p:nvPicPr>
          <p:cNvPr id="4668" name="Picture 17" descr="Picture 17"/>
          <p:cNvPicPr>
            <a:picLocks noChangeAspect="1"/>
          </p:cNvPicPr>
          <p:nvPr/>
        </p:nvPicPr>
        <p:blipFill>
          <a:blip r:embed="rId2"/>
          <a:srcRect l="8958" t="18694" r="10495" b="6257"/>
          <a:stretch>
            <a:fillRect/>
          </a:stretch>
        </p:blipFill>
        <p:spPr>
          <a:xfrm>
            <a:off x="20828" y="1769205"/>
            <a:ext cx="11912601" cy="5110899"/>
          </a:xfrm>
          <a:prstGeom prst="rect">
            <a:avLst/>
          </a:prstGeom>
          <a:ln w="12700">
            <a:miter lim="400000"/>
          </a:ln>
        </p:spPr>
      </p:pic>
      <p:pic>
        <p:nvPicPr>
          <p:cNvPr id="466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670" name="Accent Mark"/>
          <p:cNvSpPr/>
          <p:nvPr/>
        </p:nvSpPr>
        <p:spPr>
          <a:xfrm flipH="1">
            <a:off x="768095" y="1584957"/>
            <a:ext cx="320042" cy="2"/>
          </a:xfrm>
          <a:prstGeom prst="line">
            <a:avLst/>
          </a:prstGeom>
          <a:ln w="38100">
            <a:solidFill>
              <a:srgbClr val="FACD62"/>
            </a:solidFill>
          </a:ln>
        </p:spPr>
        <p:txBody>
          <a:bodyPr lIns="45718" tIns="45718" rIns="45718" bIns="45718"/>
          <a:lstStyle/>
          <a:p>
            <a:endParaRPr/>
          </a:p>
        </p:txBody>
      </p:sp>
      <p:sp>
        <p:nvSpPr>
          <p:cNvPr id="4671" name="Body Level One…"/>
          <p:cNvSpPr txBox="1">
            <a:spLocks noGrp="1"/>
          </p:cNvSpPr>
          <p:nvPr>
            <p:ph type="body" sz="quarter" idx="1" hasCustomPrompt="1"/>
          </p:nvPr>
        </p:nvSpPr>
        <p:spPr>
          <a:xfrm>
            <a:off x="762001" y="1000420"/>
            <a:ext cx="10671048" cy="330542"/>
          </a:xfrm>
          <a:prstGeom prst="rect">
            <a:avLst/>
          </a:prstGeom>
        </p:spPr>
        <p:txBody>
          <a:bodyPr/>
          <a:lstStyle>
            <a:lvl1pPr>
              <a:defRPr sz="1900">
                <a:solidFill>
                  <a:srgbClr val="312D2A"/>
                </a:solidFill>
              </a:defRPr>
            </a:lvl1pPr>
            <a:lvl2pPr marL="375919" indent="-193039">
              <a:defRPr sz="1900">
                <a:solidFill>
                  <a:srgbClr val="312D2A"/>
                </a:solidFill>
              </a:defRPr>
            </a:lvl2pPr>
            <a:lvl3pPr marL="581918" indent="-216792">
              <a:defRPr sz="1900">
                <a:solidFill>
                  <a:srgbClr val="312D2A"/>
                </a:solidFill>
              </a:defRPr>
            </a:lvl3pPr>
            <a:lvl4pPr marL="795451" indent="-247763">
              <a:defRPr sz="1900">
                <a:solidFill>
                  <a:srgbClr val="312D2A"/>
                </a:solidFill>
              </a:defRPr>
            </a:lvl4pPr>
            <a:lvl5pPr marL="1021080" indent="-289559">
              <a:defRPr sz="1900">
                <a:solidFill>
                  <a:srgbClr val="312D2A"/>
                </a:solidFill>
              </a:defRPr>
            </a:lvl5pPr>
          </a:lstStyle>
          <a:p>
            <a:r>
              <a:t>Subtitle</a:t>
            </a:r>
          </a:p>
          <a:p>
            <a:pPr lvl="1"/>
            <a:endParaRPr/>
          </a:p>
          <a:p>
            <a:pPr lvl="2"/>
            <a:endParaRPr/>
          </a:p>
          <a:p>
            <a:pPr lvl="3"/>
            <a:endParaRPr/>
          </a:p>
          <a:p>
            <a:pPr lvl="4"/>
            <a:endParaRPr/>
          </a:p>
        </p:txBody>
      </p:sp>
      <p:sp>
        <p:nvSpPr>
          <p:cNvPr id="4672" name="Title"/>
          <p:cNvSpPr txBox="1">
            <a:spLocks noGrp="1"/>
          </p:cNvSpPr>
          <p:nvPr>
            <p:ph type="title" hasCustomPrompt="1"/>
          </p:nvPr>
        </p:nvSpPr>
        <p:spPr>
          <a:xfrm>
            <a:off x="762001" y="508001"/>
            <a:ext cx="10671048" cy="492105"/>
          </a:xfrm>
          <a:prstGeom prst="rect">
            <a:avLst/>
          </a:prstGeom>
        </p:spPr>
        <p:txBody>
          <a:bodyPr/>
          <a:lstStyle>
            <a:lvl1pPr>
              <a:defRPr sz="2300">
                <a:solidFill>
                  <a:srgbClr val="312D2A"/>
                </a:solidFill>
                <a:latin typeface="Oracle Sans Bold"/>
                <a:ea typeface="Oracle Sans Bold"/>
                <a:cs typeface="Oracle Sans Bold"/>
                <a:sym typeface="Oracle Sans Bold"/>
              </a:defRPr>
            </a:lvl1pPr>
          </a:lstStyle>
          <a:p>
            <a:r>
              <a:t>Title</a:t>
            </a:r>
          </a:p>
        </p:txBody>
      </p:sp>
      <p:pic>
        <p:nvPicPr>
          <p:cNvPr id="4673" name="Abstract Pattern Strip" descr="Abstract Pattern Strip"/>
          <p:cNvPicPr>
            <a:picLocks noChangeAspect="1"/>
          </p:cNvPicPr>
          <p:nvPr/>
        </p:nvPicPr>
        <p:blipFill>
          <a:blip r:embed="rId4"/>
          <a:stretch>
            <a:fillRect/>
          </a:stretch>
        </p:blipFill>
        <p:spPr>
          <a:xfrm>
            <a:off x="1" y="0"/>
            <a:ext cx="12192001" cy="254000"/>
          </a:xfrm>
          <a:prstGeom prst="rect">
            <a:avLst/>
          </a:prstGeom>
          <a:ln w="12700">
            <a:miter lim="400000"/>
          </a:ln>
        </p:spPr>
      </p:pic>
      <p:sp>
        <p:nvSpPr>
          <p:cNvPr id="4674"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Light - Title 2 Column">
    <p:spTree>
      <p:nvGrpSpPr>
        <p:cNvPr id="1" name=""/>
        <p:cNvGrpSpPr/>
        <p:nvPr/>
      </p:nvGrpSpPr>
      <p:grpSpPr>
        <a:xfrm>
          <a:off x="0" y="0"/>
          <a:ext cx="0" cy="0"/>
          <a:chOff x="0" y="0"/>
          <a:chExt cx="0" cy="0"/>
        </a:xfrm>
      </p:grpSpPr>
      <p:sp>
        <p:nvSpPr>
          <p:cNvPr id="56" name="Column Divider"/>
          <p:cNvSpPr/>
          <p:nvPr/>
        </p:nvSpPr>
        <p:spPr>
          <a:xfrm flipH="1">
            <a:off x="6111857" y="1758949"/>
            <a:ext cx="1" cy="4357619"/>
          </a:xfrm>
          <a:prstGeom prst="line">
            <a:avLst/>
          </a:prstGeom>
          <a:ln w="19050">
            <a:solidFill>
              <a:srgbClr val="8B8580">
                <a:alpha val="25000"/>
              </a:srgbClr>
            </a:solidFill>
          </a:ln>
        </p:spPr>
        <p:txBody>
          <a:bodyPr lIns="45718" tIns="45718" rIns="45718" bIns="45718"/>
          <a:lstStyle/>
          <a:p>
            <a:endParaRPr/>
          </a:p>
        </p:txBody>
      </p:sp>
      <p:sp>
        <p:nvSpPr>
          <p:cNvPr id="57" name="Rectangle 16"/>
          <p:cNvSpPr/>
          <p:nvPr/>
        </p:nvSpPr>
        <p:spPr>
          <a:xfrm>
            <a:off x="3125164" y="1585731"/>
            <a:ext cx="6470251" cy="4699322"/>
          </a:xfrm>
          <a:prstGeom prst="rect">
            <a:avLst/>
          </a:prstGeom>
          <a:solidFill>
            <a:srgbClr val="FFFFFF"/>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pic>
        <p:nvPicPr>
          <p:cNvPr id="58" name="Picture 10" descr="Picture 10"/>
          <p:cNvPicPr>
            <a:picLocks noChangeAspect="1"/>
          </p:cNvPicPr>
          <p:nvPr/>
        </p:nvPicPr>
        <p:blipFill>
          <a:blip r:embed="rId2">
            <a:alphaModFix amt="42000"/>
          </a:blip>
          <a:srcRect r="14732"/>
          <a:stretch>
            <a:fillRect/>
          </a:stretch>
        </p:blipFill>
        <p:spPr>
          <a:xfrm>
            <a:off x="8526481" y="4597665"/>
            <a:ext cx="3665519" cy="1270839"/>
          </a:xfrm>
          <a:prstGeom prst="rect">
            <a:avLst/>
          </a:prstGeom>
          <a:ln w="12700">
            <a:miter lim="400000"/>
          </a:ln>
        </p:spPr>
      </p:pic>
      <p:pic>
        <p:nvPicPr>
          <p:cNvPr id="5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0" name="Body Level One…"/>
          <p:cNvSpPr txBox="1">
            <a:spLocks noGrp="1"/>
          </p:cNvSpPr>
          <p:nvPr>
            <p:ph type="body" sz="half" idx="1"/>
          </p:nvPr>
        </p:nvSpPr>
        <p:spPr>
          <a:xfrm>
            <a:off x="692150" y="1762124"/>
            <a:ext cx="4896000" cy="435761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1" name="Title"/>
          <p:cNvSpPr txBox="1">
            <a:spLocks noGrp="1"/>
          </p:cNvSpPr>
          <p:nvPr>
            <p:ph type="title" hasCustomPrompt="1"/>
          </p:nvPr>
        </p:nvSpPr>
        <p:spPr>
          <a:prstGeom prst="rect">
            <a:avLst/>
          </a:prstGeom>
        </p:spPr>
        <p:txBody>
          <a:bodyPr/>
          <a:lstStyle/>
          <a:p>
            <a:r>
              <a:t>Title</a:t>
            </a:r>
          </a:p>
        </p:txBody>
      </p:sp>
      <p:sp>
        <p:nvSpPr>
          <p:cNvPr id="62" name="Subtitle"/>
          <p:cNvSpPr>
            <a:spLocks noGrp="1"/>
          </p:cNvSpPr>
          <p:nvPr>
            <p:ph type="body" sz="quarter" idx="21" hasCustomPrompt="1"/>
          </p:nvPr>
        </p:nvSpPr>
        <p:spPr>
          <a:xfrm>
            <a:off x="692148" y="1111228"/>
            <a:ext cx="10747476" cy="309602"/>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55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555"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55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55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3_Title_two_content_sidebar">
    <p:bg>
      <p:bgPr>
        <a:solidFill>
          <a:srgbClr val="FCFBFA"/>
        </a:solidFill>
        <a:effectLst/>
      </p:bgPr>
    </p:bg>
    <p:spTree>
      <p:nvGrpSpPr>
        <p:cNvPr id="1" name=""/>
        <p:cNvGrpSpPr/>
        <p:nvPr/>
      </p:nvGrpSpPr>
      <p:grpSpPr>
        <a:xfrm>
          <a:off x="0" y="0"/>
          <a:ext cx="0" cy="0"/>
          <a:chOff x="0" y="0"/>
          <a:chExt cx="0" cy="0"/>
        </a:xfrm>
      </p:grpSpPr>
      <p:sp>
        <p:nvSpPr>
          <p:cNvPr id="4681" name="Body Level One…"/>
          <p:cNvSpPr txBox="1">
            <a:spLocks noGrp="1"/>
          </p:cNvSpPr>
          <p:nvPr>
            <p:ph type="body" sz="half" idx="1"/>
          </p:nvPr>
        </p:nvSpPr>
        <p:spPr>
          <a:xfrm>
            <a:off x="4290921" y="1804086"/>
            <a:ext cx="7369128" cy="4204602"/>
          </a:xfrm>
          <a:prstGeom prst="rect">
            <a:avLst/>
          </a:prstGeom>
        </p:spPr>
        <p:txBody>
          <a:bodyPr/>
          <a:lstStyle>
            <a:lvl1pPr>
              <a:defRPr sz="2300">
                <a:solidFill>
                  <a:srgbClr val="312D2A"/>
                </a:solidFill>
                <a:latin typeface="Oracle Sans Tab Regular"/>
                <a:ea typeface="Oracle Sans Tab Regular"/>
                <a:cs typeface="Oracle Sans Tab Regular"/>
                <a:sym typeface="Oracle Sans Tab Regular"/>
              </a:defRPr>
            </a:lvl1pPr>
            <a:lvl2pPr marL="404261" indent="-221380">
              <a:defRPr sz="2300">
                <a:solidFill>
                  <a:srgbClr val="312D2A"/>
                </a:solidFill>
                <a:latin typeface="Oracle Sans Tab Regular"/>
                <a:ea typeface="Oracle Sans Tab Regular"/>
                <a:cs typeface="Oracle Sans Tab Regular"/>
                <a:sym typeface="Oracle Sans Tab Regular"/>
              </a:defRPr>
            </a:lvl2pPr>
            <a:lvl3pPr marL="612121" indent="-246995">
              <a:defRPr sz="2300">
                <a:solidFill>
                  <a:srgbClr val="312D2A"/>
                </a:solidFill>
                <a:latin typeface="Oracle Sans Tab Regular"/>
                <a:ea typeface="Oracle Sans Tab Regular"/>
                <a:cs typeface="Oracle Sans Tab Regular"/>
                <a:sym typeface="Oracle Sans Tab Regular"/>
              </a:defRPr>
            </a:lvl3pPr>
            <a:lvl4pPr marL="810120" indent="-262433">
              <a:defRPr sz="2300">
                <a:solidFill>
                  <a:srgbClr val="312D2A"/>
                </a:solidFill>
                <a:latin typeface="Oracle Sans Tab Regular"/>
                <a:ea typeface="Oracle Sans Tab Regular"/>
                <a:cs typeface="Oracle Sans Tab Regular"/>
                <a:sym typeface="Oracle Sans Tab Regular"/>
              </a:defRPr>
            </a:lvl4pPr>
            <a:lvl5pPr marL="1031965" indent="-300445">
              <a:defRPr sz="2300">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682" name="Title Text"/>
          <p:cNvSpPr txBox="1">
            <a:spLocks noGrp="1"/>
          </p:cNvSpPr>
          <p:nvPr>
            <p:ph type="title"/>
          </p:nvPr>
        </p:nvSpPr>
        <p:spPr>
          <a:xfrm>
            <a:off x="531949" y="406400"/>
            <a:ext cx="11128100" cy="889000"/>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 Text</a:t>
            </a:r>
          </a:p>
        </p:txBody>
      </p:sp>
      <p:sp>
        <p:nvSpPr>
          <p:cNvPr id="468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8_Text Page_Blue">
    <p:bg>
      <p:bgPr>
        <a:solidFill>
          <a:srgbClr val="FCFBFA"/>
        </a:solidFill>
        <a:effectLst/>
      </p:bgPr>
    </p:bg>
    <p:spTree>
      <p:nvGrpSpPr>
        <p:cNvPr id="1" name=""/>
        <p:cNvGrpSpPr/>
        <p:nvPr/>
      </p:nvGrpSpPr>
      <p:grpSpPr>
        <a:xfrm>
          <a:off x="0" y="0"/>
          <a:ext cx="0" cy="0"/>
          <a:chOff x="0" y="0"/>
          <a:chExt cx="0" cy="0"/>
        </a:xfrm>
      </p:grpSpPr>
      <p:grpSp>
        <p:nvGrpSpPr>
          <p:cNvPr id="4692" name="Group 31"/>
          <p:cNvGrpSpPr/>
          <p:nvPr/>
        </p:nvGrpSpPr>
        <p:grpSpPr>
          <a:xfrm>
            <a:off x="10779527" y="2948377"/>
            <a:ext cx="1424568" cy="3909624"/>
            <a:chOff x="-1" y="0"/>
            <a:chExt cx="1424567" cy="3909623"/>
          </a:xfrm>
        </p:grpSpPr>
        <p:sp>
          <p:nvSpPr>
            <p:cNvPr id="4690" name="Parallelogram 15"/>
            <p:cNvSpPr/>
            <p:nvPr/>
          </p:nvSpPr>
          <p:spPr>
            <a:xfrm rot="10800000">
              <a:off x="-1" y="-1"/>
              <a:ext cx="1424565" cy="3909624"/>
            </a:xfrm>
            <a:custGeom>
              <a:avLst/>
              <a:gdLst/>
              <a:ahLst/>
              <a:cxnLst>
                <a:cxn ang="0">
                  <a:pos x="wd2" y="hd2"/>
                </a:cxn>
                <a:cxn ang="5400000">
                  <a:pos x="wd2" y="hd2"/>
                </a:cxn>
                <a:cxn ang="10800000">
                  <a:pos x="wd2" y="hd2"/>
                </a:cxn>
                <a:cxn ang="16200000">
                  <a:pos x="wd2" y="hd2"/>
                </a:cxn>
              </a:cxnLst>
              <a:rect l="0" t="0" r="r" b="b"/>
              <a:pathLst>
                <a:path w="21563" h="21600" extrusionOk="0">
                  <a:moveTo>
                    <a:pt x="101" y="21541"/>
                  </a:moveTo>
                  <a:cubicBezTo>
                    <a:pt x="80" y="17583"/>
                    <a:pt x="104" y="3958"/>
                    <a:pt x="83" y="0"/>
                  </a:cubicBezTo>
                  <a:lnTo>
                    <a:pt x="21563" y="13"/>
                  </a:lnTo>
                  <a:lnTo>
                    <a:pt x="7" y="21600"/>
                  </a:lnTo>
                  <a:cubicBezTo>
                    <a:pt x="-37" y="21594"/>
                    <a:pt x="145" y="21547"/>
                    <a:pt x="101" y="21541"/>
                  </a:cubicBezTo>
                  <a:close/>
                </a:path>
              </a:pathLst>
            </a:custGeom>
            <a:gradFill flip="none" rotWithShape="1">
              <a:gsLst>
                <a:gs pos="0">
                  <a:srgbClr val="953527">
                    <a:alpha val="20000"/>
                  </a:srgbClr>
                </a:gs>
                <a:gs pos="100000">
                  <a:srgbClr val="C74634">
                    <a:alpha val="3000"/>
                  </a:srgbClr>
                </a:gs>
              </a:gsLst>
              <a:lin ang="5400000" scaled="0"/>
            </a:gradFill>
            <a:ln w="12700" cap="flat">
              <a:noFill/>
              <a:miter lim="400000"/>
            </a:ln>
            <a:effectLst/>
          </p:spPr>
          <p:txBody>
            <a:bodyPr wrap="square" lIns="45718" tIns="45718" rIns="45718" bIns="45718" numCol="1" anchor="ctr">
              <a:noAutofit/>
            </a:bodyPr>
            <a:lstStyle/>
            <a:p>
              <a:pPr algn="ctr">
                <a:lnSpc>
                  <a:spcPct val="90000"/>
                </a:lnSpc>
                <a:defRPr sz="2700">
                  <a:solidFill>
                    <a:srgbClr val="FFFFFF"/>
                  </a:solidFill>
                  <a:latin typeface="Oracle Sans Tab Regular"/>
                  <a:ea typeface="Oracle Sans Tab Regular"/>
                  <a:cs typeface="Oracle Sans Tab Regular"/>
                  <a:sym typeface="Oracle Sans Tab Regular"/>
                </a:defRPr>
              </a:pPr>
              <a:endParaRPr/>
            </a:p>
          </p:txBody>
        </p:sp>
        <p:sp>
          <p:nvSpPr>
            <p:cNvPr id="4691" name="Parallelogram 15"/>
            <p:cNvSpPr/>
            <p:nvPr/>
          </p:nvSpPr>
          <p:spPr>
            <a:xfrm rot="10800000">
              <a:off x="363414" y="997364"/>
              <a:ext cx="1061152" cy="2912259"/>
            </a:xfrm>
            <a:custGeom>
              <a:avLst/>
              <a:gdLst/>
              <a:ahLst/>
              <a:cxnLst>
                <a:cxn ang="0">
                  <a:pos x="wd2" y="hd2"/>
                </a:cxn>
                <a:cxn ang="5400000">
                  <a:pos x="wd2" y="hd2"/>
                </a:cxn>
                <a:cxn ang="10800000">
                  <a:pos x="wd2" y="hd2"/>
                </a:cxn>
                <a:cxn ang="16200000">
                  <a:pos x="wd2" y="hd2"/>
                </a:cxn>
              </a:cxnLst>
              <a:rect l="0" t="0" r="r" b="b"/>
              <a:pathLst>
                <a:path w="21563" h="21600" extrusionOk="0">
                  <a:moveTo>
                    <a:pt x="101" y="21541"/>
                  </a:moveTo>
                  <a:cubicBezTo>
                    <a:pt x="80" y="17583"/>
                    <a:pt x="104" y="3958"/>
                    <a:pt x="83" y="0"/>
                  </a:cubicBezTo>
                  <a:lnTo>
                    <a:pt x="21563" y="13"/>
                  </a:lnTo>
                  <a:lnTo>
                    <a:pt x="7" y="21600"/>
                  </a:lnTo>
                  <a:cubicBezTo>
                    <a:pt x="-37" y="21594"/>
                    <a:pt x="145" y="21547"/>
                    <a:pt x="101" y="21541"/>
                  </a:cubicBezTo>
                  <a:close/>
                </a:path>
              </a:pathLst>
            </a:custGeom>
            <a:gradFill flip="none" rotWithShape="1">
              <a:gsLst>
                <a:gs pos="0">
                  <a:srgbClr val="953527">
                    <a:alpha val="20000"/>
                  </a:srgbClr>
                </a:gs>
                <a:gs pos="100000">
                  <a:srgbClr val="C74634">
                    <a:alpha val="5000"/>
                  </a:srgbClr>
                </a:gs>
              </a:gsLst>
              <a:lin ang="5400000" scaled="0"/>
            </a:gradFill>
            <a:ln w="12700" cap="flat">
              <a:noFill/>
              <a:miter lim="400000"/>
            </a:ln>
            <a:effectLst/>
          </p:spPr>
          <p:txBody>
            <a:bodyPr wrap="square" lIns="45718" tIns="45718" rIns="45718" bIns="45718" numCol="1" anchor="ctr">
              <a:noAutofit/>
            </a:bodyPr>
            <a:lstStyle/>
            <a:p>
              <a:pPr algn="ctr">
                <a:lnSpc>
                  <a:spcPct val="90000"/>
                </a:lnSpc>
                <a:defRPr sz="2700">
                  <a:solidFill>
                    <a:srgbClr val="FFFFFF"/>
                  </a:solidFill>
                  <a:latin typeface="Oracle Sans Tab Regular"/>
                  <a:ea typeface="Oracle Sans Tab Regular"/>
                  <a:cs typeface="Oracle Sans Tab Regular"/>
                  <a:sym typeface="Oracle Sans Tab Regular"/>
                </a:defRPr>
              </a:pPr>
              <a:endParaRPr/>
            </a:p>
          </p:txBody>
        </p:sp>
      </p:grpSp>
      <p:pic>
        <p:nvPicPr>
          <p:cNvPr id="4693" name="Picture 8" descr="Picture 8"/>
          <p:cNvPicPr>
            <a:picLocks noChangeAspect="1"/>
          </p:cNvPicPr>
          <p:nvPr/>
        </p:nvPicPr>
        <p:blipFill>
          <a:blip r:embed="rId2">
            <a:alphaModFix amt="20000"/>
          </a:blip>
          <a:stretch>
            <a:fillRect/>
          </a:stretch>
        </p:blipFill>
        <p:spPr>
          <a:xfrm>
            <a:off x="0" y="-6052"/>
            <a:ext cx="1280823" cy="2558148"/>
          </a:xfrm>
          <a:prstGeom prst="rect">
            <a:avLst/>
          </a:prstGeom>
          <a:ln w="12700">
            <a:miter lim="400000"/>
          </a:ln>
        </p:spPr>
      </p:pic>
      <p:sp>
        <p:nvSpPr>
          <p:cNvPr id="4694" name="Title Text"/>
          <p:cNvSpPr txBox="1">
            <a:spLocks noGrp="1"/>
          </p:cNvSpPr>
          <p:nvPr>
            <p:ph type="title"/>
          </p:nvPr>
        </p:nvSpPr>
        <p:spPr>
          <a:xfrm>
            <a:off x="531949" y="548640"/>
            <a:ext cx="11128100" cy="889001"/>
          </a:xfrm>
          <a:prstGeom prst="rect">
            <a:avLst/>
          </a:prstGeom>
        </p:spPr>
        <p:txBody>
          <a:bodyPr/>
          <a:lstStyle>
            <a:lvl1pPr>
              <a:spcBef>
                <a:spcPts val="0"/>
              </a:spcBef>
              <a:defRPr sz="2400">
                <a:solidFill>
                  <a:srgbClr val="4E5052"/>
                </a:solidFill>
                <a:latin typeface="Oracle Sans Tab Bold"/>
                <a:ea typeface="Oracle Sans Tab Bold"/>
                <a:cs typeface="Oracle Sans Tab Bold"/>
                <a:sym typeface="Oracle Sans Tab Bold"/>
              </a:defRPr>
            </a:lvl1pPr>
          </a:lstStyle>
          <a:p>
            <a:r>
              <a:t>Title Text</a:t>
            </a:r>
          </a:p>
        </p:txBody>
      </p:sp>
      <p:sp>
        <p:nvSpPr>
          <p:cNvPr id="4695" name="Body Level One…"/>
          <p:cNvSpPr txBox="1">
            <a:spLocks noGrp="1"/>
          </p:cNvSpPr>
          <p:nvPr>
            <p:ph type="body" idx="1"/>
          </p:nvPr>
        </p:nvSpPr>
        <p:spPr>
          <a:xfrm>
            <a:off x="531951" y="1677430"/>
            <a:ext cx="11128098" cy="4381215"/>
          </a:xfrm>
          <a:prstGeom prst="rect">
            <a:avLst/>
          </a:prstGeom>
        </p:spPr>
        <p:txBody>
          <a:bodyPr/>
          <a:lstStyle>
            <a:lvl1pPr>
              <a:defRPr sz="2400">
                <a:solidFill>
                  <a:srgbClr val="4E5052"/>
                </a:solidFill>
                <a:latin typeface="Oracle Sans Tab Regular"/>
                <a:ea typeface="Oracle Sans Tab Regular"/>
                <a:cs typeface="Oracle Sans Tab Regular"/>
                <a:sym typeface="Oracle Sans Tab Regular"/>
              </a:defRPr>
            </a:lvl1pPr>
            <a:lvl2pPr>
              <a:defRPr sz="2400">
                <a:solidFill>
                  <a:srgbClr val="4E5052"/>
                </a:solidFill>
                <a:latin typeface="Oracle Sans Tab Regular"/>
                <a:ea typeface="Oracle Sans Tab Regular"/>
                <a:cs typeface="Oracle Sans Tab Regular"/>
                <a:sym typeface="Oracle Sans Tab Regular"/>
              </a:defRPr>
            </a:lvl2pPr>
            <a:lvl3pPr marL="547687" indent="-182562">
              <a:defRPr sz="2400">
                <a:solidFill>
                  <a:srgbClr val="4E5052"/>
                </a:solidFill>
                <a:latin typeface="Oracle Sans Tab Regular"/>
                <a:ea typeface="Oracle Sans Tab Regular"/>
                <a:cs typeface="Oracle Sans Tab Regular"/>
                <a:sym typeface="Oracle Sans Tab Regular"/>
              </a:defRPr>
            </a:lvl3pPr>
            <a:lvl4pPr marL="730250" indent="-182562">
              <a:defRPr sz="2400">
                <a:solidFill>
                  <a:srgbClr val="4E5052"/>
                </a:solidFill>
                <a:latin typeface="Oracle Sans Tab Regular"/>
                <a:ea typeface="Oracle Sans Tab Regular"/>
                <a:cs typeface="Oracle Sans Tab Regular"/>
                <a:sym typeface="Oracle Sans Tab Regular"/>
              </a:defRPr>
            </a:lvl4pPr>
            <a:lvl5pPr marL="914400" indent="-182880">
              <a:defRPr sz="2400">
                <a:solidFill>
                  <a:srgbClr val="4E5052"/>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696" name="Footer Placeholder 1"/>
          <p:cNvSpPr txBox="1"/>
          <p:nvPr/>
        </p:nvSpPr>
        <p:spPr>
          <a:xfrm>
            <a:off x="1189676" y="6404293"/>
            <a:ext cx="4023363" cy="269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spAutoFit/>
          </a:bodyPr>
          <a:lstStyle>
            <a:lvl1pPr>
              <a:defRPr sz="1000">
                <a:solidFill>
                  <a:srgbClr val="8B8078"/>
                </a:solidFill>
                <a:latin typeface="Oracle Sans Tab Regular"/>
                <a:ea typeface="Oracle Sans Tab Regular"/>
                <a:cs typeface="Oracle Sans Tab Regular"/>
                <a:sym typeface="Oracle Sans Tab Regular"/>
              </a:defRPr>
            </a:lvl1pPr>
          </a:lstStyle>
          <a:p>
            <a:r>
              <a:t>Confidential – © 2022 Oracle</a:t>
            </a:r>
          </a:p>
        </p:txBody>
      </p:sp>
      <p:sp>
        <p:nvSpPr>
          <p:cNvPr id="4697" name="Slide Number"/>
          <p:cNvSpPr txBox="1">
            <a:spLocks noGrp="1"/>
          </p:cNvSpPr>
          <p:nvPr>
            <p:ph type="sldNum" sz="quarter" idx="2"/>
          </p:nvPr>
        </p:nvSpPr>
        <p:spPr>
          <a:xfrm>
            <a:off x="762000" y="6543040"/>
            <a:ext cx="128563" cy="127001"/>
          </a:xfrm>
          <a:prstGeom prst="rect">
            <a:avLst/>
          </a:prstGeom>
        </p:spPr>
        <p:txBody>
          <a:bodyPr/>
          <a:lstStyle>
            <a:lvl1pPr>
              <a:defRPr sz="900">
                <a:solidFill>
                  <a:srgbClr val="4E5052"/>
                </a:solidFill>
                <a:latin typeface="+mj-lt"/>
                <a:ea typeface="+mj-ea"/>
                <a:cs typeface="+mj-cs"/>
                <a:sym typeface="Calibri"/>
              </a:defRPr>
            </a:lvl1pPr>
          </a:lstStyle>
          <a:p>
            <a:fld id="{86CB4B4D-7CA3-9044-876B-883B54F8677D}" type="slidenum">
              <a:t>‹#›</a:t>
            </a:fld>
            <a:endParaRPr/>
          </a:p>
        </p:txBody>
      </p:sp>
    </p:spTree>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1_Light - Title and Content">
    <p:bg>
      <p:bgPr>
        <a:solidFill>
          <a:srgbClr val="FCFBFA"/>
        </a:solidFill>
        <a:effectLst/>
      </p:bgPr>
    </p:bg>
    <p:spTree>
      <p:nvGrpSpPr>
        <p:cNvPr id="1" name=""/>
        <p:cNvGrpSpPr/>
        <p:nvPr/>
      </p:nvGrpSpPr>
      <p:grpSpPr>
        <a:xfrm>
          <a:off x="0" y="0"/>
          <a:ext cx="0" cy="0"/>
          <a:chOff x="0" y="0"/>
          <a:chExt cx="0" cy="0"/>
        </a:xfrm>
      </p:grpSpPr>
      <p:sp>
        <p:nvSpPr>
          <p:cNvPr id="470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4705"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pic>
        <p:nvPicPr>
          <p:cNvPr id="4706" name="Picture 6" descr="Picture 6"/>
          <p:cNvPicPr>
            <a:picLocks noChangeAspect="1"/>
          </p:cNvPicPr>
          <p:nvPr/>
        </p:nvPicPr>
        <p:blipFill>
          <a:blip r:embed="rId2"/>
          <a:stretch>
            <a:fillRect/>
          </a:stretch>
        </p:blipFill>
        <p:spPr>
          <a:xfrm>
            <a:off x="0" y="0"/>
            <a:ext cx="192024" cy="6858000"/>
          </a:xfrm>
          <a:prstGeom prst="rect">
            <a:avLst/>
          </a:prstGeom>
          <a:ln w="12700">
            <a:miter lim="400000"/>
          </a:ln>
        </p:spPr>
      </p:pic>
      <p:sp>
        <p:nvSpPr>
          <p:cNvPr id="470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x">
  <p:cSld name="1_Light - Title 3 Column">
    <p:bg>
      <p:bgPr>
        <a:solidFill>
          <a:srgbClr val="FCFBFA"/>
        </a:solidFill>
        <a:effectLst/>
      </p:bgPr>
    </p:bg>
    <p:spTree>
      <p:nvGrpSpPr>
        <p:cNvPr id="1" name=""/>
        <p:cNvGrpSpPr/>
        <p:nvPr/>
      </p:nvGrpSpPr>
      <p:grpSpPr>
        <a:xfrm>
          <a:off x="0" y="0"/>
          <a:ext cx="0" cy="0"/>
          <a:chOff x="0" y="0"/>
          <a:chExt cx="0" cy="0"/>
        </a:xfrm>
      </p:grpSpPr>
      <p:pic>
        <p:nvPicPr>
          <p:cNvPr id="4714" name="Data Texture Cloud" descr="Data Texture Cloud"/>
          <p:cNvPicPr>
            <a:picLocks noChangeAspect="1"/>
          </p:cNvPicPr>
          <p:nvPr/>
        </p:nvPicPr>
        <p:blipFill>
          <a:blip r:embed="rId2">
            <a:alphaModFix amt="80000"/>
          </a:blip>
          <a:stretch>
            <a:fillRect/>
          </a:stretch>
        </p:blipFill>
        <p:spPr>
          <a:xfrm>
            <a:off x="9881413" y="521208"/>
            <a:ext cx="2310591" cy="1700784"/>
          </a:xfrm>
          <a:prstGeom prst="rect">
            <a:avLst/>
          </a:prstGeom>
          <a:ln w="12700">
            <a:miter lim="400000"/>
          </a:ln>
        </p:spPr>
      </p:pic>
      <p:pic>
        <p:nvPicPr>
          <p:cNvPr id="4715" name="OTag" descr="OTag"/>
          <p:cNvPicPr>
            <a:picLocks noChangeAspect="1"/>
          </p:cNvPicPr>
          <p:nvPr/>
        </p:nvPicPr>
        <p:blipFill>
          <a:blip r:embed="rId3"/>
          <a:stretch>
            <a:fillRect/>
          </a:stretch>
        </p:blipFill>
        <p:spPr>
          <a:xfrm>
            <a:off x="11183115" y="6355079"/>
            <a:ext cx="502922" cy="502922"/>
          </a:xfrm>
          <a:prstGeom prst="rect">
            <a:avLst/>
          </a:prstGeom>
          <a:ln w="12700">
            <a:miter lim="400000"/>
          </a:ln>
        </p:spPr>
      </p:pic>
      <p:sp>
        <p:nvSpPr>
          <p:cNvPr id="4716" name="Body Level One…"/>
          <p:cNvSpPr txBox="1">
            <a:spLocks noGrp="1"/>
          </p:cNvSpPr>
          <p:nvPr>
            <p:ph type="body" sz="quarter" idx="1"/>
          </p:nvPr>
        </p:nvSpPr>
        <p:spPr>
          <a:xfrm>
            <a:off x="8128000" y="1837944"/>
            <a:ext cx="3300985" cy="426110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4717" name="Column Divider"/>
          <p:cNvSpPr/>
          <p:nvPr/>
        </p:nvSpPr>
        <p:spPr>
          <a:xfrm flipH="1">
            <a:off x="7937499" y="1838957"/>
            <a:ext cx="1" cy="4261106"/>
          </a:xfrm>
          <a:prstGeom prst="line">
            <a:avLst/>
          </a:prstGeom>
          <a:ln w="19050">
            <a:solidFill>
              <a:srgbClr val="8B8580">
                <a:alpha val="25000"/>
              </a:srgbClr>
            </a:solidFill>
          </a:ln>
        </p:spPr>
        <p:txBody>
          <a:bodyPr lIns="45718" tIns="45718" rIns="45718" bIns="45718"/>
          <a:lstStyle/>
          <a:p>
            <a:endParaRPr/>
          </a:p>
        </p:txBody>
      </p:sp>
      <p:sp>
        <p:nvSpPr>
          <p:cNvPr id="4718" name="Text Field"/>
          <p:cNvSpPr>
            <a:spLocks noGrp="1"/>
          </p:cNvSpPr>
          <p:nvPr>
            <p:ph type="body" sz="quarter" idx="21"/>
          </p:nvPr>
        </p:nvSpPr>
        <p:spPr>
          <a:xfrm>
            <a:off x="4444998" y="1837944"/>
            <a:ext cx="3300987" cy="4261104"/>
          </a:xfrm>
          <a:prstGeom prst="rect">
            <a:avLst/>
          </a:prstGeom>
        </p:spPr>
        <p:txBody>
          <a:bodyPr/>
          <a:lstStyle/>
          <a:p>
            <a:endParaRPr/>
          </a:p>
        </p:txBody>
      </p:sp>
      <p:sp>
        <p:nvSpPr>
          <p:cNvPr id="4719" name="Column Divider"/>
          <p:cNvSpPr/>
          <p:nvPr/>
        </p:nvSpPr>
        <p:spPr>
          <a:xfrm flipH="1">
            <a:off x="4254500" y="1838957"/>
            <a:ext cx="1" cy="4261106"/>
          </a:xfrm>
          <a:prstGeom prst="line">
            <a:avLst/>
          </a:prstGeom>
          <a:ln w="19050">
            <a:solidFill>
              <a:srgbClr val="8B8580">
                <a:alpha val="25000"/>
              </a:srgbClr>
            </a:solidFill>
          </a:ln>
        </p:spPr>
        <p:txBody>
          <a:bodyPr lIns="45718" tIns="45718" rIns="45718" bIns="45718"/>
          <a:lstStyle/>
          <a:p>
            <a:endParaRPr/>
          </a:p>
        </p:txBody>
      </p:sp>
      <p:sp>
        <p:nvSpPr>
          <p:cNvPr id="4720" name="Text Field"/>
          <p:cNvSpPr>
            <a:spLocks noGrp="1"/>
          </p:cNvSpPr>
          <p:nvPr>
            <p:ph type="body" sz="quarter" idx="22"/>
          </p:nvPr>
        </p:nvSpPr>
        <p:spPr>
          <a:xfrm>
            <a:off x="758949" y="1837944"/>
            <a:ext cx="3300988" cy="4261104"/>
          </a:xfrm>
          <a:prstGeom prst="rect">
            <a:avLst/>
          </a:prstGeom>
        </p:spPr>
        <p:txBody>
          <a:bodyPr/>
          <a:lstStyle/>
          <a:p>
            <a:endParaRPr/>
          </a:p>
        </p:txBody>
      </p:sp>
      <p:sp>
        <p:nvSpPr>
          <p:cNvPr id="4721" name="Accent Mark"/>
          <p:cNvSpPr/>
          <p:nvPr/>
        </p:nvSpPr>
        <p:spPr>
          <a:xfrm flipH="1">
            <a:off x="768097" y="1584957"/>
            <a:ext cx="320042" cy="2"/>
          </a:xfrm>
          <a:prstGeom prst="line">
            <a:avLst/>
          </a:prstGeom>
          <a:ln w="38100">
            <a:solidFill>
              <a:srgbClr val="FACD62"/>
            </a:solidFill>
          </a:ln>
        </p:spPr>
        <p:txBody>
          <a:bodyPr lIns="45718" tIns="45718" rIns="45718" bIns="45718"/>
          <a:lstStyle/>
          <a:p>
            <a:endParaRPr/>
          </a:p>
        </p:txBody>
      </p:sp>
      <p:sp>
        <p:nvSpPr>
          <p:cNvPr id="4722" name="Title"/>
          <p:cNvSpPr txBox="1">
            <a:spLocks noGrp="1"/>
          </p:cNvSpPr>
          <p:nvPr>
            <p:ph type="title" hasCustomPrompt="1"/>
          </p:nvPr>
        </p:nvSpPr>
        <p:spPr>
          <a:xfrm>
            <a:off x="762003" y="508000"/>
            <a:ext cx="10671048" cy="822962"/>
          </a:xfrm>
          <a:prstGeom prst="rect">
            <a:avLst/>
          </a:prstGeom>
        </p:spPr>
        <p:txBody>
          <a:bodyPr/>
          <a:lstStyle>
            <a:lvl1pPr>
              <a:defRPr sz="2300">
                <a:solidFill>
                  <a:srgbClr val="312D2A"/>
                </a:solidFill>
                <a:latin typeface="Oracle Sans Bold"/>
                <a:ea typeface="Oracle Sans Bold"/>
                <a:cs typeface="Oracle Sans Bold"/>
                <a:sym typeface="Oracle Sans Bold"/>
              </a:defRPr>
            </a:lvl1pPr>
          </a:lstStyle>
          <a:p>
            <a:r>
              <a:t>Title</a:t>
            </a:r>
          </a:p>
        </p:txBody>
      </p:sp>
      <p:pic>
        <p:nvPicPr>
          <p:cNvPr id="4723" name="Abstract Pattern Strip" descr="Abstract Pattern Strip"/>
          <p:cNvPicPr>
            <a:picLocks noChangeAspect="1"/>
          </p:cNvPicPr>
          <p:nvPr/>
        </p:nvPicPr>
        <p:blipFill>
          <a:blip r:embed="rId4"/>
          <a:stretch>
            <a:fillRect/>
          </a:stretch>
        </p:blipFill>
        <p:spPr>
          <a:xfrm>
            <a:off x="2" y="0"/>
            <a:ext cx="12192001" cy="254000"/>
          </a:xfrm>
          <a:prstGeom prst="rect">
            <a:avLst/>
          </a:prstGeom>
          <a:ln w="12700">
            <a:miter lim="400000"/>
          </a:ln>
        </p:spPr>
      </p:pic>
      <p:sp>
        <p:nvSpPr>
          <p:cNvPr id="4724" name="Slide Number"/>
          <p:cNvSpPr txBox="1">
            <a:spLocks noGrp="1"/>
          </p:cNvSpPr>
          <p:nvPr>
            <p:ph type="sldNum" sz="quarter" idx="2"/>
          </p:nvPr>
        </p:nvSpPr>
        <p:spPr>
          <a:xfrm>
            <a:off x="762000" y="6517640"/>
            <a:ext cx="165100" cy="177801"/>
          </a:xfrm>
          <a:prstGeom prst="rect">
            <a:avLst/>
          </a:prstGeom>
        </p:spPr>
        <p:txBody>
          <a:bodyPr/>
          <a:lstStyle>
            <a:lvl1pPr>
              <a:defRPr sz="10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Brand Light - Title">
    <p:bg>
      <p:bgPr>
        <a:solidFill>
          <a:srgbClr val="FCFBFA"/>
        </a:solidFill>
        <a:effectLst/>
      </p:bgPr>
    </p:bg>
    <p:spTree>
      <p:nvGrpSpPr>
        <p:cNvPr id="1" name=""/>
        <p:cNvGrpSpPr/>
        <p:nvPr/>
      </p:nvGrpSpPr>
      <p:grpSpPr>
        <a:xfrm>
          <a:off x="0" y="0"/>
          <a:ext cx="0" cy="0"/>
          <a:chOff x="0" y="0"/>
          <a:chExt cx="0" cy="0"/>
        </a:xfrm>
      </p:grpSpPr>
      <p:pic>
        <p:nvPicPr>
          <p:cNvPr id="4731" name="Oracle Logo" descr="Oracle Logo"/>
          <p:cNvPicPr>
            <a:picLocks noChangeAspect="1"/>
          </p:cNvPicPr>
          <p:nvPr/>
        </p:nvPicPr>
        <p:blipFill>
          <a:blip r:embed="rId2"/>
          <a:stretch>
            <a:fillRect/>
          </a:stretch>
        </p:blipFill>
        <p:spPr>
          <a:xfrm>
            <a:off x="944949" y="1132367"/>
            <a:ext cx="1524893" cy="320043"/>
          </a:xfrm>
          <a:prstGeom prst="rect">
            <a:avLst/>
          </a:prstGeom>
          <a:ln w="12700">
            <a:miter lim="400000"/>
          </a:ln>
        </p:spPr>
      </p:pic>
      <p:sp>
        <p:nvSpPr>
          <p:cNvPr id="4732" name="Brand (up to 2 lines)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Brand (up to 2 lines)Georgia Regular 40pt</a:t>
            </a:r>
          </a:p>
        </p:txBody>
      </p:sp>
      <p:sp>
        <p:nvSpPr>
          <p:cNvPr id="473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514C47"/>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4734"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4735"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4736" name="Picture 13" descr="Picture 13"/>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473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1_Title Only">
    <p:bg>
      <p:bgPr>
        <a:solidFill>
          <a:srgbClr val="FCFBFA"/>
        </a:solidFill>
        <a:effectLst/>
      </p:bgPr>
    </p:bg>
    <p:spTree>
      <p:nvGrpSpPr>
        <p:cNvPr id="1" name=""/>
        <p:cNvGrpSpPr/>
        <p:nvPr/>
      </p:nvGrpSpPr>
      <p:grpSpPr>
        <a:xfrm>
          <a:off x="0" y="0"/>
          <a:ext cx="0" cy="0"/>
          <a:chOff x="0" y="0"/>
          <a:chExt cx="0" cy="0"/>
        </a:xfrm>
      </p:grpSpPr>
      <p:sp>
        <p:nvSpPr>
          <p:cNvPr id="4744" name="Title Text"/>
          <p:cNvSpPr txBox="1">
            <a:spLocks noGrp="1"/>
          </p:cNvSpPr>
          <p:nvPr>
            <p:ph type="title"/>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 Text</a:t>
            </a:r>
          </a:p>
        </p:txBody>
      </p:sp>
      <p:sp>
        <p:nvSpPr>
          <p:cNvPr id="4745" name="Rectangle 2"/>
          <p:cNvSpPr/>
          <p:nvPr/>
        </p:nvSpPr>
        <p:spPr>
          <a:xfrm>
            <a:off x="626301" y="6237961"/>
            <a:ext cx="1603334" cy="388308"/>
          </a:xfrm>
          <a:prstGeom prst="rect">
            <a:avLst/>
          </a:prstGeom>
          <a:solidFill>
            <a:srgbClr val="FCFBFA"/>
          </a:solidFill>
          <a:ln w="12700">
            <a:miter lim="400000"/>
          </a:ln>
        </p:spPr>
        <p:txBody>
          <a:bodyPr lIns="45718" tIns="45718" rIns="45718" bIns="45718" anchor="ctr"/>
          <a:lstStyle/>
          <a:p>
            <a:pPr algn="ctr">
              <a:defRPr sz="1700">
                <a:solidFill>
                  <a:srgbClr val="FCFBFA"/>
                </a:solidFill>
                <a:latin typeface="Oracle Sans Tab Regular"/>
                <a:ea typeface="Oracle Sans Tab Regular"/>
                <a:cs typeface="Oracle Sans Tab Regular"/>
                <a:sym typeface="Oracle Sans Tab Regular"/>
              </a:defRPr>
            </a:pPr>
            <a:endParaRPr/>
          </a:p>
        </p:txBody>
      </p:sp>
      <p:sp>
        <p:nvSpPr>
          <p:cNvPr id="4746"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1_Light - Numbered Outline">
    <p:bg>
      <p:bgPr>
        <a:solidFill>
          <a:srgbClr val="FCFBFA"/>
        </a:solidFill>
        <a:effectLst/>
      </p:bgPr>
    </p:bg>
    <p:spTree>
      <p:nvGrpSpPr>
        <p:cNvPr id="1" name=""/>
        <p:cNvGrpSpPr/>
        <p:nvPr/>
      </p:nvGrpSpPr>
      <p:grpSpPr>
        <a:xfrm>
          <a:off x="0" y="0"/>
          <a:ext cx="0" cy="0"/>
          <a:chOff x="0" y="0"/>
          <a:chExt cx="0" cy="0"/>
        </a:xfrm>
      </p:grpSpPr>
      <p:sp>
        <p:nvSpPr>
          <p:cNvPr id="475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Custom Layout">
    <p:bg>
      <p:bgPr>
        <a:solidFill>
          <a:srgbClr val="FCFBFA"/>
        </a:solidFill>
        <a:effectLst/>
      </p:bgPr>
    </p:bg>
    <p:spTree>
      <p:nvGrpSpPr>
        <p:cNvPr id="1" name=""/>
        <p:cNvGrpSpPr/>
        <p:nvPr/>
      </p:nvGrpSpPr>
      <p:grpSpPr>
        <a:xfrm>
          <a:off x="0" y="0"/>
          <a:ext cx="0" cy="0"/>
          <a:chOff x="0" y="0"/>
          <a:chExt cx="0" cy="0"/>
        </a:xfrm>
      </p:grpSpPr>
      <p:pic>
        <p:nvPicPr>
          <p:cNvPr id="4760" name="Picture 1" descr="Picture 1"/>
          <p:cNvPicPr>
            <a:picLocks noChangeAspect="1"/>
          </p:cNvPicPr>
          <p:nvPr/>
        </p:nvPicPr>
        <p:blipFill>
          <a:blip r:embed="rId2"/>
          <a:stretch>
            <a:fillRect/>
          </a:stretch>
        </p:blipFill>
        <p:spPr>
          <a:xfrm>
            <a:off x="2" y="4"/>
            <a:ext cx="12192001" cy="6858001"/>
          </a:xfrm>
          <a:prstGeom prst="rect">
            <a:avLst/>
          </a:prstGeom>
          <a:ln w="12700">
            <a:miter lim="400000"/>
          </a:ln>
        </p:spPr>
      </p:pic>
      <p:pic>
        <p:nvPicPr>
          <p:cNvPr id="4761" name="OTag" descr="OTag"/>
          <p:cNvPicPr>
            <a:picLocks noChangeAspect="1"/>
          </p:cNvPicPr>
          <p:nvPr/>
        </p:nvPicPr>
        <p:blipFill>
          <a:blip r:embed="rId3"/>
          <a:stretch>
            <a:fillRect/>
          </a:stretch>
        </p:blipFill>
        <p:spPr>
          <a:xfrm>
            <a:off x="11183114" y="6355079"/>
            <a:ext cx="502922" cy="502922"/>
          </a:xfrm>
          <a:prstGeom prst="rect">
            <a:avLst/>
          </a:prstGeom>
          <a:ln w="12700">
            <a:miter lim="400000"/>
          </a:ln>
        </p:spPr>
      </p:pic>
      <p:sp>
        <p:nvSpPr>
          <p:cNvPr id="476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4769"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477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4771" name="Oracle Logo" descr="Oracle Logo"/>
          <p:cNvPicPr>
            <a:picLocks noChangeAspect="1"/>
          </p:cNvPicPr>
          <p:nvPr/>
        </p:nvPicPr>
        <p:blipFill>
          <a:blip r:embed="rId4"/>
          <a:stretch>
            <a:fillRect/>
          </a:stretch>
        </p:blipFill>
        <p:spPr>
          <a:xfrm>
            <a:off x="944949" y="1132367"/>
            <a:ext cx="1524893" cy="320043"/>
          </a:xfrm>
          <a:prstGeom prst="rect">
            <a:avLst/>
          </a:prstGeom>
          <a:ln w="12700">
            <a:miter lim="400000"/>
          </a:ln>
        </p:spPr>
      </p:pic>
      <p:sp>
        <p:nvSpPr>
          <p:cNvPr id="4772"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4773"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defRPr>
            </a:lvl1pPr>
            <a:lvl2pPr marL="426719" indent="-243838">
              <a:lnSpc>
                <a:spcPct val="90000"/>
              </a:lnSpc>
              <a:spcBef>
                <a:spcPts val="1000"/>
              </a:spcBef>
              <a:defRPr sz="2400">
                <a:solidFill>
                  <a:srgbClr val="AE562C"/>
                </a:solidFill>
              </a:defRPr>
            </a:lvl2pPr>
            <a:lvl3pPr marL="638968" indent="-273843">
              <a:lnSpc>
                <a:spcPct val="90000"/>
              </a:lnSpc>
              <a:spcBef>
                <a:spcPts val="1000"/>
              </a:spcBef>
              <a:defRPr sz="2400">
                <a:solidFill>
                  <a:srgbClr val="AE562C"/>
                </a:solidFill>
              </a:defRPr>
            </a:lvl3pPr>
            <a:lvl4pPr marL="860652" indent="-312965">
              <a:lnSpc>
                <a:spcPct val="90000"/>
              </a:lnSpc>
              <a:spcBef>
                <a:spcPts val="1000"/>
              </a:spcBef>
              <a:defRPr sz="2400">
                <a:solidFill>
                  <a:srgbClr val="AE562C"/>
                </a:solidFill>
              </a:defRPr>
            </a:lvl4pPr>
            <a:lvl5pPr marL="1097280" indent="-365759">
              <a:lnSpc>
                <a:spcPct val="90000"/>
              </a:lnSpc>
              <a:spcBef>
                <a:spcPts val="1000"/>
              </a:spcBef>
              <a:defRPr sz="2400">
                <a:solidFill>
                  <a:srgbClr val="AE562C"/>
                </a:solidFill>
              </a:defRPr>
            </a:lvl5pPr>
          </a:lstStyle>
          <a:p>
            <a:r>
              <a:t>Subhead goes here on one line</a:t>
            </a:r>
          </a:p>
          <a:p>
            <a:pPr lvl="1"/>
            <a:endParaRPr/>
          </a:p>
          <a:p>
            <a:pPr lvl="2"/>
            <a:endParaRPr/>
          </a:p>
          <a:p>
            <a:pPr lvl="3"/>
            <a:endParaRPr/>
          </a:p>
          <a:p>
            <a:pPr lvl="4"/>
            <a:endParaRPr/>
          </a:p>
        </p:txBody>
      </p:sp>
      <p:sp>
        <p:nvSpPr>
          <p:cNvPr id="4774"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Bold"/>
                <a:ea typeface="Oracle Sans Bold"/>
                <a:cs typeface="Oracle Sans Bold"/>
                <a:sym typeface="Oracle Sans Bold"/>
              </a:defRPr>
            </a:lvl1pPr>
          </a:lstStyle>
          <a:p>
            <a:r>
              <a:t>Name</a:t>
            </a:r>
          </a:p>
        </p:txBody>
      </p:sp>
      <p:sp>
        <p:nvSpPr>
          <p:cNvPr id="4775"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defRPr>
            </a:lvl1pPr>
          </a:lstStyle>
          <a:p>
            <a:r>
              <a:t>Presenter’s Title
Organization, Division or Business Unit
Month 00, 2019</a:t>
            </a:r>
          </a:p>
        </p:txBody>
      </p:sp>
      <p:sp>
        <p:nvSpPr>
          <p:cNvPr id="4776"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312D2A"/>
                </a:solidFill>
                <a:latin typeface="Oracle Sans Regular"/>
                <a:ea typeface="Oracle Sans Regular"/>
                <a:cs typeface="Oracle Sans Regular"/>
                <a:sym typeface="Oracle Sans Regular"/>
              </a:defRPr>
            </a:pPr>
            <a:endParaRPr/>
          </a:p>
        </p:txBody>
      </p:sp>
      <p:sp>
        <p:nvSpPr>
          <p:cNvPr id="477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478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785"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78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78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56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65"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56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56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479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795"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479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79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4804"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480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4806" name="Oracle Logo" descr="Oracle Logo"/>
          <p:cNvPicPr>
            <a:picLocks noChangeAspect="1"/>
          </p:cNvPicPr>
          <p:nvPr/>
        </p:nvPicPr>
        <p:blipFill>
          <a:blip r:embed="rId4"/>
          <a:stretch>
            <a:fillRect/>
          </a:stretch>
        </p:blipFill>
        <p:spPr>
          <a:xfrm>
            <a:off x="944949" y="1132367"/>
            <a:ext cx="1524893" cy="320041"/>
          </a:xfrm>
          <a:prstGeom prst="rect">
            <a:avLst/>
          </a:prstGeom>
          <a:ln w="12700">
            <a:miter lim="400000"/>
          </a:ln>
        </p:spPr>
      </p:pic>
      <p:sp>
        <p:nvSpPr>
          <p:cNvPr id="4807"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4808"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defRPr>
            </a:lvl1pPr>
            <a:lvl2pPr marL="426719" indent="-243838">
              <a:lnSpc>
                <a:spcPct val="90000"/>
              </a:lnSpc>
              <a:spcBef>
                <a:spcPts val="1000"/>
              </a:spcBef>
              <a:defRPr sz="2400">
                <a:solidFill>
                  <a:srgbClr val="759C6C"/>
                </a:solidFill>
              </a:defRPr>
            </a:lvl2pPr>
            <a:lvl3pPr marL="638968" indent="-273843">
              <a:lnSpc>
                <a:spcPct val="90000"/>
              </a:lnSpc>
              <a:spcBef>
                <a:spcPts val="1000"/>
              </a:spcBef>
              <a:defRPr sz="2400">
                <a:solidFill>
                  <a:srgbClr val="759C6C"/>
                </a:solidFill>
              </a:defRPr>
            </a:lvl3pPr>
            <a:lvl4pPr marL="860652" indent="-312965">
              <a:lnSpc>
                <a:spcPct val="90000"/>
              </a:lnSpc>
              <a:spcBef>
                <a:spcPts val="1000"/>
              </a:spcBef>
              <a:defRPr sz="2400">
                <a:solidFill>
                  <a:srgbClr val="759C6C"/>
                </a:solidFill>
              </a:defRPr>
            </a:lvl4pPr>
            <a:lvl5pPr marL="1097280" indent="-365759">
              <a:lnSpc>
                <a:spcPct val="90000"/>
              </a:lnSpc>
              <a:spcBef>
                <a:spcPts val="1000"/>
              </a:spcBef>
              <a:defRPr sz="2400">
                <a:solidFill>
                  <a:srgbClr val="759C6C"/>
                </a:solidFill>
              </a:defRPr>
            </a:lvl5pPr>
          </a:lstStyle>
          <a:p>
            <a:r>
              <a:t>Subhead goes here on one line</a:t>
            </a:r>
          </a:p>
          <a:p>
            <a:pPr lvl="1"/>
            <a:endParaRPr/>
          </a:p>
          <a:p>
            <a:pPr lvl="2"/>
            <a:endParaRPr/>
          </a:p>
          <a:p>
            <a:pPr lvl="3"/>
            <a:endParaRPr/>
          </a:p>
          <a:p>
            <a:pPr lvl="4"/>
            <a:endParaRPr/>
          </a:p>
        </p:txBody>
      </p:sp>
      <p:sp>
        <p:nvSpPr>
          <p:cNvPr id="4809"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Bold"/>
                <a:ea typeface="Oracle Sans Bold"/>
                <a:cs typeface="Oracle Sans Bold"/>
                <a:sym typeface="Oracle Sans Bold"/>
              </a:defRPr>
            </a:lvl1pPr>
          </a:lstStyle>
          <a:p>
            <a:r>
              <a:t>Name</a:t>
            </a:r>
          </a:p>
        </p:txBody>
      </p:sp>
      <p:sp>
        <p:nvSpPr>
          <p:cNvPr id="4810"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defRPr>
            </a:lvl1pPr>
          </a:lstStyle>
          <a:p>
            <a:r>
              <a:t>Presenter’s Title
Organization, Division or Business Unit
Month 00, 2019</a:t>
            </a:r>
          </a:p>
        </p:txBody>
      </p:sp>
      <p:sp>
        <p:nvSpPr>
          <p:cNvPr id="4811" name="object 9"/>
          <p:cNvSpPr/>
          <p:nvPr/>
        </p:nvSpPr>
        <p:spPr>
          <a:xfrm>
            <a:off x="-2" y="-1"/>
            <a:ext cx="190486" cy="6857366"/>
          </a:xfrm>
          <a:prstGeom prst="rect">
            <a:avLst/>
          </a:prstGeom>
          <a:blipFill>
            <a:blip r:embed="rId5"/>
            <a:stretch>
              <a:fillRect/>
            </a:stretch>
          </a:blipFill>
          <a:ln w="12700">
            <a:miter lim="400000"/>
          </a:ln>
        </p:spPr>
        <p:txBody>
          <a:bodyPr lIns="45718" tIns="45718" rIns="45718" bIns="45718"/>
          <a:lstStyle/>
          <a:p>
            <a:pPr>
              <a:defRPr sz="2900">
                <a:solidFill>
                  <a:srgbClr val="FCFBFA"/>
                </a:solidFill>
                <a:latin typeface="Oracle Sans Regular"/>
                <a:ea typeface="Oracle Sans Regular"/>
                <a:cs typeface="Oracle Sans Regular"/>
                <a:sym typeface="Oracle Sans Regular"/>
              </a:defRPr>
            </a:pPr>
            <a:endParaRPr/>
          </a:p>
        </p:txBody>
      </p:sp>
      <p:sp>
        <p:nvSpPr>
          <p:cNvPr id="481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481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820"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482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82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4829"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830"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483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83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4839"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840"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841"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484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484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84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485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852"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4853"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485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85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486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86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4864"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486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86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487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874"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4875"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487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87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488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885"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886"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4887"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488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88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489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897"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4898"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4899"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490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90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574"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575"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576"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577"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Tab Bold"/>
                <a:ea typeface="Oracle Sans Tab Bold"/>
                <a:cs typeface="Oracle Sans Tab Bold"/>
                <a:sym typeface="Oracle Sans Tab Bold"/>
              </a:defRPr>
            </a:lvl1pPr>
          </a:lstStyle>
          <a:p>
            <a:r>
              <a:t>00%</a:t>
            </a:r>
          </a:p>
        </p:txBody>
      </p:sp>
      <p:sp>
        <p:nvSpPr>
          <p:cNvPr id="57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490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90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4910"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4911"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491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91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492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92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4922"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4923"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492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92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493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933"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934"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4935"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4936"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493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938"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494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946"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4947"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4948"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4949"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49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95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495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95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4960"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4961"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4962"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496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96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497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4972"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4973"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4974"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4975"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497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497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498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4985"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4986"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4987"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4988"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4989"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4990"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4991"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4992"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499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499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500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002"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5003"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5004"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5005"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5006"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5007"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5008"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5009"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501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01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5018"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5019"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defRPr>
            </a:lvl1pPr>
            <a:lvl2pPr marL="548640">
              <a:buClr>
                <a:srgbClr val="AE562C"/>
              </a:buClr>
              <a:defRPr>
                <a:solidFill>
                  <a:srgbClr val="312D2A"/>
                </a:solidFill>
              </a:defRPr>
            </a:lvl2pPr>
            <a:lvl3pPr marL="754340">
              <a:buClr>
                <a:srgbClr val="AE562C"/>
              </a:buClr>
              <a:defRPr>
                <a:solidFill>
                  <a:srgbClr val="312D2A"/>
                </a:solidFill>
              </a:defRPr>
            </a:lvl3pPr>
            <a:lvl4pPr marL="966559">
              <a:buClr>
                <a:srgbClr val="AE562C"/>
              </a:buClr>
              <a:defRPr>
                <a:solidFill>
                  <a:srgbClr val="312D2A"/>
                </a:solidFill>
              </a:defRPr>
            </a:lvl4pPr>
            <a:lvl5pPr marL="1188719" indent="-274319">
              <a:buClr>
                <a:srgbClr val="AE562C"/>
              </a:buCl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502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02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5028"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5029"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defRPr>
            </a:lvl1pPr>
            <a:lvl2pPr marL="548640">
              <a:buClr>
                <a:srgbClr val="759C6C"/>
              </a:buClr>
              <a:defRPr>
                <a:solidFill>
                  <a:srgbClr val="FCFBFA"/>
                </a:solidFill>
              </a:defRPr>
            </a:lvl2pPr>
            <a:lvl3pPr marL="754340">
              <a:buClr>
                <a:srgbClr val="759C6C"/>
              </a:buClr>
              <a:defRPr>
                <a:solidFill>
                  <a:srgbClr val="FCFBFA"/>
                </a:solidFill>
              </a:defRPr>
            </a:lvl3pPr>
            <a:lvl4pPr marL="966559">
              <a:buClr>
                <a:srgbClr val="759C6C"/>
              </a:buClr>
              <a:defRPr>
                <a:solidFill>
                  <a:srgbClr val="FCFBFA"/>
                </a:solidFill>
              </a:defRPr>
            </a:lvl4pPr>
            <a:lvl5pPr marL="1188719" indent="-274319">
              <a:buClr>
                <a:srgbClr val="759C6C"/>
              </a:buCl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503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03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585"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58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87"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588"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Tab Bold"/>
                <a:ea typeface="Oracle Sans Tab Bold"/>
                <a:cs typeface="Oracle Sans Tab Bold"/>
                <a:sym typeface="Oracle Sans Tab Bold"/>
              </a:defRPr>
            </a:lvl1pPr>
          </a:lstStyle>
          <a:p>
            <a:r>
              <a:t>00%</a:t>
            </a:r>
          </a:p>
        </p:txBody>
      </p:sp>
      <p:sp>
        <p:nvSpPr>
          <p:cNvPr id="58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5038"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5039"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defRPr>
            </a:lvl1pPr>
            <a:lvl2pPr marL="548640">
              <a:buClr>
                <a:srgbClr val="AE562C"/>
              </a:buClr>
              <a:defRPr>
                <a:solidFill>
                  <a:srgbClr val="312D2A"/>
                </a:solidFill>
              </a:defRPr>
            </a:lvl2pPr>
            <a:lvl3pPr marL="754340">
              <a:buClr>
                <a:srgbClr val="AE562C"/>
              </a:buClr>
              <a:defRPr>
                <a:solidFill>
                  <a:srgbClr val="312D2A"/>
                </a:solidFill>
              </a:defRPr>
            </a:lvl3pPr>
            <a:lvl4pPr marL="966559">
              <a:buClr>
                <a:srgbClr val="AE562C"/>
              </a:buClr>
              <a:defRPr>
                <a:solidFill>
                  <a:srgbClr val="312D2A"/>
                </a:solidFill>
              </a:defRPr>
            </a:lvl4pPr>
            <a:lvl5pPr marL="1188719" indent="-274319">
              <a:buClr>
                <a:srgbClr val="AE562C"/>
              </a:buCl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504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041"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504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5049"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5050"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defRPr>
            </a:lvl1pPr>
            <a:lvl2pPr marL="548640">
              <a:buClr>
                <a:srgbClr val="759C6C"/>
              </a:buClr>
              <a:defRPr>
                <a:solidFill>
                  <a:srgbClr val="FCFBFA"/>
                </a:solidFill>
              </a:defRPr>
            </a:lvl2pPr>
            <a:lvl3pPr marL="754340">
              <a:buClr>
                <a:srgbClr val="759C6C"/>
              </a:buClr>
              <a:defRPr>
                <a:solidFill>
                  <a:srgbClr val="FCFBFA"/>
                </a:solidFill>
              </a:defRPr>
            </a:lvl3pPr>
            <a:lvl4pPr marL="966559">
              <a:buClr>
                <a:srgbClr val="759C6C"/>
              </a:buClr>
              <a:defRPr>
                <a:solidFill>
                  <a:srgbClr val="FCFBFA"/>
                </a:solidFill>
              </a:defRPr>
            </a:lvl4pPr>
            <a:lvl5pPr marL="1188719" indent="-274319">
              <a:buClr>
                <a:srgbClr val="759C6C"/>
              </a:buCl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5051"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052"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505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506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506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5062"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5063"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5064"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5065"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5066"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5067"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5068"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5069"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507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07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507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079"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5080"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5081"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5082"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5083"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5084"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5085"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5086"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5087"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508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08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509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509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509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09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5106"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10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511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511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11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512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12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12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513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5133"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Subtitle</a:t>
            </a:r>
          </a:p>
          <a:p>
            <a:pPr lvl="1"/>
            <a:endParaRPr/>
          </a:p>
          <a:p>
            <a:pPr lvl="2"/>
            <a:endParaRPr/>
          </a:p>
          <a:p>
            <a:pPr lvl="3"/>
            <a:endParaRPr/>
          </a:p>
          <a:p>
            <a:pPr lvl="4"/>
            <a:endParaRPr/>
          </a:p>
        </p:txBody>
      </p:sp>
      <p:sp>
        <p:nvSpPr>
          <p:cNvPr id="513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13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514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5143"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Subtitle</a:t>
            </a:r>
          </a:p>
          <a:p>
            <a:pPr lvl="1"/>
            <a:endParaRPr/>
          </a:p>
          <a:p>
            <a:pPr lvl="2"/>
            <a:endParaRPr/>
          </a:p>
          <a:p>
            <a:pPr lvl="3"/>
            <a:endParaRPr/>
          </a:p>
          <a:p>
            <a:pPr lvl="4"/>
            <a:endParaRPr/>
          </a:p>
        </p:txBody>
      </p:sp>
      <p:sp>
        <p:nvSpPr>
          <p:cNvPr id="514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14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596"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9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9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5152"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5153"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5154"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5155"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Bold"/>
                <a:ea typeface="Oracle Sans Bold"/>
                <a:cs typeface="Oracle Sans Bold"/>
                <a:sym typeface="Oracle Sans Bold"/>
              </a:defRPr>
            </a:lvl1pPr>
          </a:lstStyle>
          <a:p>
            <a:r>
              <a:t>00%</a:t>
            </a:r>
          </a:p>
        </p:txBody>
      </p:sp>
      <p:sp>
        <p:nvSpPr>
          <p:cNvPr id="515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5163"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516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165"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5166"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Bold"/>
                <a:ea typeface="Oracle Sans Bold"/>
                <a:cs typeface="Oracle Sans Bold"/>
                <a:sym typeface="Oracle Sans Bold"/>
              </a:defRPr>
            </a:lvl1pPr>
          </a:lstStyle>
          <a:p>
            <a:r>
              <a:t>00%</a:t>
            </a:r>
          </a:p>
        </p:txBody>
      </p:sp>
      <p:sp>
        <p:nvSpPr>
          <p:cNvPr id="516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tx">
  <p:cSld name="Light - Data Texture 07 Blank">
    <p:bg>
      <p:bgPr>
        <a:solidFill>
          <a:srgbClr val="FCFBFA"/>
        </a:solidFill>
        <a:effectLst/>
      </p:bgPr>
    </p:bg>
    <p:spTree>
      <p:nvGrpSpPr>
        <p:cNvPr id="1" name=""/>
        <p:cNvGrpSpPr/>
        <p:nvPr/>
      </p:nvGrpSpPr>
      <p:grpSpPr>
        <a:xfrm>
          <a:off x="0" y="0"/>
          <a:ext cx="0" cy="0"/>
          <a:chOff x="0" y="0"/>
          <a:chExt cx="0" cy="0"/>
        </a:xfrm>
      </p:grpSpPr>
      <p:pic>
        <p:nvPicPr>
          <p:cNvPr id="5174"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17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17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5183"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18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185"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519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19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19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520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20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0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5210"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21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1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521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22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2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522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Bold"/>
                <a:ea typeface="Oracle Sans Bold"/>
                <a:cs typeface="Oracle Sans Bold"/>
                <a:sym typeface="Oracle Sans Bold"/>
              </a:defRPr>
            </a:lvl1pPr>
          </a:lstStyle>
          <a:p>
            <a:r>
              <a:t>Title</a:t>
            </a:r>
          </a:p>
        </p:txBody>
      </p:sp>
      <p:sp>
        <p:nvSpPr>
          <p:cNvPr id="5229"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defRPr>
            </a:lvl1pPr>
            <a:lvl2pPr>
              <a:defRPr>
                <a:solidFill>
                  <a:srgbClr val="312D2A"/>
                </a:solidFill>
              </a:defRPr>
            </a:lvl2pPr>
            <a:lvl3pPr>
              <a:defRPr>
                <a:solidFill>
                  <a:srgbClr val="312D2A"/>
                </a:solidFill>
              </a:defRPr>
            </a:lvl3pPr>
            <a:lvl4pPr>
              <a:defRPr>
                <a:solidFill>
                  <a:srgbClr val="312D2A"/>
                </a:solidFill>
              </a:defRPr>
            </a:lvl4pPr>
            <a:lvl5pPr>
              <a:defRPr>
                <a:solidFill>
                  <a:srgbClr val="312D2A"/>
                </a:solidFill>
              </a:defRPr>
            </a:lvl5pPr>
          </a:lstStyle>
          <a:p>
            <a:r>
              <a:t>Body Level One</a:t>
            </a:r>
          </a:p>
          <a:p>
            <a:pPr lvl="1"/>
            <a:r>
              <a:t>Body Level Two</a:t>
            </a:r>
          </a:p>
          <a:p>
            <a:pPr lvl="2"/>
            <a:r>
              <a:t>Body Level Three</a:t>
            </a:r>
          </a:p>
          <a:p>
            <a:pPr lvl="3"/>
            <a:r>
              <a:t>Body Level Four</a:t>
            </a:r>
          </a:p>
          <a:p>
            <a:pPr lvl="4"/>
            <a:r>
              <a:t>Body Level Five</a:t>
            </a:r>
          </a:p>
        </p:txBody>
      </p:sp>
      <p:sp>
        <p:nvSpPr>
          <p:cNvPr id="523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523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Bold"/>
                <a:ea typeface="Oracle Sans Bold"/>
                <a:cs typeface="Oracle Sans Bold"/>
                <a:sym typeface="Oracle Sans Bold"/>
              </a:defRPr>
            </a:lvl1pPr>
          </a:lstStyle>
          <a:p>
            <a:r>
              <a:t>Title</a:t>
            </a:r>
          </a:p>
        </p:txBody>
      </p:sp>
      <p:sp>
        <p:nvSpPr>
          <p:cNvPr id="5238"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523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312D2A"/>
        </a:solidFill>
        <a:effectLst/>
      </p:bgPr>
    </p:bg>
    <p:spTree>
      <p:nvGrpSpPr>
        <p:cNvPr id="1" name=""/>
        <p:cNvGrpSpPr/>
        <p:nvPr/>
      </p:nvGrpSpPr>
      <p:grpSpPr>
        <a:xfrm>
          <a:off x="0" y="0"/>
          <a:ext cx="0" cy="0"/>
          <a:chOff x="0" y="0"/>
          <a:chExt cx="0" cy="0"/>
        </a:xfrm>
      </p:grpSpPr>
      <p:pic>
        <p:nvPicPr>
          <p:cNvPr id="605"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60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0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Light - Safe Harbor">
    <p:bg>
      <p:bgPr>
        <a:solidFill>
          <a:srgbClr val="FCFBFA"/>
        </a:solidFill>
        <a:effectLst/>
      </p:bgPr>
    </p:bg>
    <p:spTree>
      <p:nvGrpSpPr>
        <p:cNvPr id="1" name=""/>
        <p:cNvGrpSpPr/>
        <p:nvPr/>
      </p:nvGrpSpPr>
      <p:grpSpPr>
        <a:xfrm>
          <a:off x="0" y="0"/>
          <a:ext cx="0" cy="0"/>
          <a:chOff x="0" y="0"/>
          <a:chExt cx="0" cy="0"/>
        </a:xfrm>
      </p:grpSpPr>
      <p:sp>
        <p:nvSpPr>
          <p:cNvPr id="5246"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312D2A"/>
                </a:solidFill>
                <a:latin typeface="Oracle Sans Bold"/>
                <a:ea typeface="Oracle Sans Bold"/>
                <a:cs typeface="Oracle Sans Bold"/>
                <a:sym typeface="Oracle Sans Bold"/>
              </a:defRPr>
            </a:lvl1pPr>
          </a:lstStyle>
          <a:p>
            <a:r>
              <a:t>Safe harbor statement</a:t>
            </a:r>
          </a:p>
        </p:txBody>
      </p:sp>
      <p:sp>
        <p:nvSpPr>
          <p:cNvPr id="5247" name="Text Field"/>
          <p:cNvSpPr txBox="1"/>
          <p:nvPr/>
        </p:nvSpPr>
        <p:spPr>
          <a:xfrm>
            <a:off x="766762" y="1608420"/>
            <a:ext cx="798793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a:solidFill>
                  <a:srgbClr val="312D2A"/>
                </a:solidFill>
                <a:latin typeface="Oracle Sans Regular"/>
                <a:ea typeface="Oracle Sans Regular"/>
                <a:cs typeface="Oracle Sans Regular"/>
                <a:sym typeface="Oracle Sans Regular"/>
              </a:defRPr>
            </a:pPr>
            <a:r>
              <a:t>As of August 2020, for most presentations, a safe harbor statement is no longer required, and you will not need to use this slide.  </a:t>
            </a:r>
            <a:br/>
            <a:endParaRPr/>
          </a:p>
          <a:p>
            <a:pPr>
              <a:defRPr>
                <a:solidFill>
                  <a:srgbClr val="312D2A"/>
                </a:solidFill>
                <a:latin typeface="Oracle Sans Regular"/>
                <a:ea typeface="Oracle Sans Regular"/>
                <a:cs typeface="Oracle Sans Regular"/>
                <a:sym typeface="Oracle Sans Regular"/>
              </a:defRPr>
            </a:pPr>
            <a:r>
              <a:t>The forward looking statement safe harbor slide is required ONLY for external presentations that pertain to: product launches, executive presentations and keynotes at major events, and any event attended by financial analysts.</a:t>
            </a:r>
          </a:p>
          <a:p>
            <a:pPr>
              <a:defRPr>
                <a:solidFill>
                  <a:srgbClr val="312D2A"/>
                </a:solidFill>
                <a:latin typeface="Oracle Sans Regular"/>
                <a:ea typeface="Oracle Sans Regular"/>
                <a:cs typeface="Oracle Sans Regular"/>
                <a:sym typeface="Oracle Sans Regular"/>
              </a:defRPr>
            </a:pPr>
            <a:endParaRPr/>
          </a:p>
          <a:p>
            <a:pPr>
              <a:defRPr>
                <a:solidFill>
                  <a:srgbClr val="312D2A"/>
                </a:solidFill>
                <a:latin typeface="Oracle Sans Regular"/>
                <a:ea typeface="Oracle Sans Regular"/>
                <a:cs typeface="Oracle Sans Regular"/>
                <a:sym typeface="Oracle Sans Regular"/>
              </a:defRPr>
            </a:pPr>
            <a:r>
              <a:t>The notice is available at the </a:t>
            </a:r>
            <a:r>
              <a:rPr u="sng">
                <a:solidFill>
                  <a:srgbClr val="0000FF"/>
                </a:solidFill>
                <a:uFill>
                  <a:solidFill>
                    <a:srgbClr val="0000FF"/>
                  </a:solidFill>
                </a:uFill>
                <a:hlinkClick r:id="rId2"/>
              </a:rPr>
              <a:t>Safe Harbor Confluence Page</a:t>
            </a:r>
            <a:endParaRPr>
              <a:solidFill>
                <a:srgbClr val="2C5967"/>
              </a:solidFill>
            </a:endParaRPr>
          </a:p>
          <a:p>
            <a:pPr>
              <a:defRPr>
                <a:solidFill>
                  <a:srgbClr val="312D2A"/>
                </a:solidFill>
                <a:latin typeface="Oracle Sans Regular"/>
                <a:ea typeface="Oracle Sans Regular"/>
                <a:cs typeface="Oracle Sans Regular"/>
                <a:sym typeface="Oracle Sans Regular"/>
              </a:defRPr>
            </a:pPr>
            <a:r>
              <a:t>Contact for Forward Looking Statement: </a:t>
            </a:r>
            <a:r>
              <a:rPr u="sng">
                <a:solidFill>
                  <a:srgbClr val="0000FF"/>
                </a:solidFill>
                <a:uFill>
                  <a:solidFill>
                    <a:srgbClr val="0000FF"/>
                  </a:solidFill>
                </a:uFill>
                <a:hlinkClick r:id="rId3"/>
              </a:rPr>
              <a:t>quietperiod_ww_grp@oracle.com</a:t>
            </a:r>
          </a:p>
        </p:txBody>
      </p:sp>
      <p:pic>
        <p:nvPicPr>
          <p:cNvPr id="5248" name="Cloud" descr="Cloud"/>
          <p:cNvPicPr>
            <a:picLocks noChangeAspect="1"/>
          </p:cNvPicPr>
          <p:nvPr/>
        </p:nvPicPr>
        <p:blipFill>
          <a:blip r:embed="rId4"/>
          <a:stretch>
            <a:fillRect/>
          </a:stretch>
        </p:blipFill>
        <p:spPr>
          <a:xfrm>
            <a:off x="6204017" y="3432466"/>
            <a:ext cx="5987983" cy="2780571"/>
          </a:xfrm>
          <a:prstGeom prst="rect">
            <a:avLst/>
          </a:prstGeom>
          <a:ln w="12700">
            <a:miter lim="400000"/>
          </a:ln>
        </p:spPr>
      </p:pic>
      <p:sp>
        <p:nvSpPr>
          <p:cNvPr id="524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Dark - Safe Harbor">
    <p:bg>
      <p:bgPr>
        <a:solidFill>
          <a:srgbClr val="312D2A"/>
        </a:solidFill>
        <a:effectLst/>
      </p:bgPr>
    </p:bg>
    <p:spTree>
      <p:nvGrpSpPr>
        <p:cNvPr id="1" name=""/>
        <p:cNvGrpSpPr/>
        <p:nvPr/>
      </p:nvGrpSpPr>
      <p:grpSpPr>
        <a:xfrm>
          <a:off x="0" y="0"/>
          <a:ext cx="0" cy="0"/>
          <a:chOff x="0" y="0"/>
          <a:chExt cx="0" cy="0"/>
        </a:xfrm>
      </p:grpSpPr>
      <p:pic>
        <p:nvPicPr>
          <p:cNvPr id="5256" name="Cloud" descr="Cloud"/>
          <p:cNvPicPr>
            <a:picLocks noChangeAspect="1"/>
          </p:cNvPicPr>
          <p:nvPr/>
        </p:nvPicPr>
        <p:blipFill>
          <a:blip r:embed="rId2"/>
          <a:stretch>
            <a:fillRect/>
          </a:stretch>
        </p:blipFill>
        <p:spPr>
          <a:xfrm>
            <a:off x="6204017" y="3432466"/>
            <a:ext cx="5987983" cy="2780572"/>
          </a:xfrm>
          <a:prstGeom prst="rect">
            <a:avLst/>
          </a:prstGeom>
          <a:ln w="12700">
            <a:miter lim="400000"/>
          </a:ln>
        </p:spPr>
      </p:pic>
      <p:sp>
        <p:nvSpPr>
          <p:cNvPr id="5257" name="Title"/>
          <p:cNvSpPr txBox="1"/>
          <p:nvPr/>
        </p:nvSpPr>
        <p:spPr>
          <a:xfrm>
            <a:off x="766762" y="613409"/>
            <a:ext cx="10671048"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lvl1pPr>
              <a:lnSpc>
                <a:spcPct val="95000"/>
              </a:lnSpc>
              <a:spcBef>
                <a:spcPts val="1000"/>
              </a:spcBef>
              <a:defRPr sz="2400">
                <a:solidFill>
                  <a:srgbClr val="FCFBFA"/>
                </a:solidFill>
                <a:latin typeface="Oracle Sans Bold"/>
                <a:ea typeface="Oracle Sans Bold"/>
                <a:cs typeface="Oracle Sans Bold"/>
                <a:sym typeface="Oracle Sans Bold"/>
              </a:defRPr>
            </a:lvl1pPr>
          </a:lstStyle>
          <a:p>
            <a:r>
              <a:t>Safe harbor statement</a:t>
            </a:r>
          </a:p>
        </p:txBody>
      </p:sp>
      <p:sp>
        <p:nvSpPr>
          <p:cNvPr id="5258" name="Text Field"/>
          <p:cNvSpPr txBox="1"/>
          <p:nvPr/>
        </p:nvSpPr>
        <p:spPr>
          <a:xfrm>
            <a:off x="766762" y="1608420"/>
            <a:ext cx="7987939" cy="274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a:solidFill>
                  <a:srgbClr val="FCFBFA"/>
                </a:solidFill>
                <a:latin typeface="Oracle Sans Regular"/>
                <a:ea typeface="Oracle Sans Regular"/>
                <a:cs typeface="Oracle Sans Regular"/>
                <a:sym typeface="Oracle Sans Regular"/>
              </a:defRPr>
            </a:pPr>
            <a:r>
              <a:t>As of August 2020, for most presentations, a safe harbor statement is no longer required, and you will not need to use this slide.  </a:t>
            </a:r>
            <a:br/>
            <a:endParaRPr/>
          </a:p>
          <a:p>
            <a:pPr>
              <a:defRPr>
                <a:solidFill>
                  <a:srgbClr val="FCFBFA"/>
                </a:solidFill>
                <a:latin typeface="Oracle Sans Regular"/>
                <a:ea typeface="Oracle Sans Regular"/>
                <a:cs typeface="Oracle Sans Regular"/>
                <a:sym typeface="Oracle Sans Regular"/>
              </a:defRPr>
            </a:pPr>
            <a:r>
              <a:t>The forward looking statement safe harbor slide is required ONLY for external presentations that pertain to: product launches, executive presentations and keynotes at major events, and any event attended by financial analysts.</a:t>
            </a:r>
          </a:p>
          <a:p>
            <a:pPr>
              <a:defRPr>
                <a:solidFill>
                  <a:srgbClr val="FCFBFA"/>
                </a:solidFill>
                <a:latin typeface="Oracle Sans Regular"/>
                <a:ea typeface="Oracle Sans Regular"/>
                <a:cs typeface="Oracle Sans Regular"/>
                <a:sym typeface="Oracle Sans Regular"/>
              </a:defRPr>
            </a:pPr>
            <a:endParaRPr/>
          </a:p>
          <a:p>
            <a:pPr>
              <a:defRPr>
                <a:solidFill>
                  <a:srgbClr val="FCFBFA"/>
                </a:solidFill>
                <a:latin typeface="Oracle Sans Regular"/>
                <a:ea typeface="Oracle Sans Regular"/>
                <a:cs typeface="Oracle Sans Regular"/>
                <a:sym typeface="Oracle Sans Regular"/>
              </a:defRPr>
            </a:pPr>
            <a:r>
              <a:t>The notice is available at the </a:t>
            </a:r>
            <a:r>
              <a:rPr u="sng">
                <a:solidFill>
                  <a:srgbClr val="0000FF"/>
                </a:solidFill>
                <a:uFill>
                  <a:solidFill>
                    <a:srgbClr val="0000FF"/>
                  </a:solidFill>
                </a:uFill>
                <a:hlinkClick r:id="rId3"/>
              </a:rPr>
              <a:t>Safe Harbor Confluence Page</a:t>
            </a:r>
            <a:endParaRPr>
              <a:solidFill>
                <a:srgbClr val="FACD62"/>
              </a:solidFill>
            </a:endParaRPr>
          </a:p>
          <a:p>
            <a:pPr>
              <a:defRPr>
                <a:solidFill>
                  <a:srgbClr val="FCFBFA"/>
                </a:solidFill>
                <a:latin typeface="Oracle Sans Regular"/>
                <a:ea typeface="Oracle Sans Regular"/>
                <a:cs typeface="Oracle Sans Regular"/>
                <a:sym typeface="Oracle Sans Regular"/>
              </a:defRPr>
            </a:pPr>
            <a:r>
              <a:t>Contact for Forward Looking Statement: </a:t>
            </a:r>
            <a:r>
              <a:rPr u="sng">
                <a:solidFill>
                  <a:srgbClr val="0000FF"/>
                </a:solidFill>
                <a:uFill>
                  <a:solidFill>
                    <a:srgbClr val="0000FF"/>
                  </a:solidFill>
                </a:uFill>
                <a:hlinkClick r:id="rId4"/>
              </a:rPr>
              <a:t>quietperiod_ww_grp@oracle.com</a:t>
            </a:r>
          </a:p>
        </p:txBody>
      </p:sp>
      <p:sp>
        <p:nvSpPr>
          <p:cNvPr id="525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5266"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5267"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Bold"/>
                <a:ea typeface="Oracle Sans Bold"/>
                <a:cs typeface="Oracle Sans Bold"/>
                <a:sym typeface="Oracle Sans Bold"/>
              </a:defRPr>
            </a:lvl1pPr>
          </a:lstStyle>
          <a:p>
            <a:r>
              <a:t>Add title here. Also remove/replace placeholder image as needed.</a:t>
            </a:r>
          </a:p>
        </p:txBody>
      </p:sp>
      <p:sp>
        <p:nvSpPr>
          <p:cNvPr id="5268"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defRPr>
            </a:lvl1pPr>
            <a:lvl2pPr marL="386079" indent="-203198">
              <a:defRPr sz="2000">
                <a:solidFill>
                  <a:srgbClr val="312D2A"/>
                </a:solidFill>
              </a:defRPr>
            </a:lvl2pPr>
            <a:lvl3pPr marL="593327" indent="-228203">
              <a:defRPr sz="2000">
                <a:solidFill>
                  <a:srgbClr val="312D2A"/>
                </a:solidFill>
              </a:defRPr>
            </a:lvl3pPr>
            <a:lvl4pPr marL="808491" indent="-260803">
              <a:defRPr sz="2000">
                <a:solidFill>
                  <a:srgbClr val="312D2A"/>
                </a:solidFill>
              </a:defRPr>
            </a:lvl4pPr>
            <a:lvl5pPr marL="1036319" indent="-304800">
              <a:defRPr sz="2000">
                <a:solidFill>
                  <a:srgbClr val="312D2A"/>
                </a:solidFill>
              </a:defRPr>
            </a:lvl5pPr>
          </a:lstStyle>
          <a:p>
            <a:r>
              <a:t>Title</a:t>
            </a:r>
          </a:p>
          <a:p>
            <a:pPr lvl="1"/>
            <a:endParaRPr/>
          </a:p>
          <a:p>
            <a:pPr lvl="2"/>
            <a:endParaRPr/>
          </a:p>
          <a:p>
            <a:pPr lvl="3"/>
            <a:endParaRPr/>
          </a:p>
          <a:p>
            <a:pPr lvl="4"/>
            <a:endParaRPr/>
          </a:p>
        </p:txBody>
      </p:sp>
      <p:pic>
        <p:nvPicPr>
          <p:cNvPr id="526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70"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5271"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5278"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5279"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Bold"/>
                <a:ea typeface="Oracle Sans Bold"/>
                <a:cs typeface="Oracle Sans Bold"/>
                <a:sym typeface="Oracle Sans Bold"/>
              </a:defRPr>
            </a:lvl1pPr>
          </a:lstStyle>
          <a:p>
            <a:r>
              <a:t>Add title here. Also remove/replace placeholder image as needed.</a:t>
            </a:r>
          </a:p>
        </p:txBody>
      </p:sp>
      <p:sp>
        <p:nvSpPr>
          <p:cNvPr id="5280"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defRPr>
            </a:lvl1pPr>
            <a:lvl2pPr marL="386079" indent="-203198">
              <a:defRPr sz="2000">
                <a:solidFill>
                  <a:srgbClr val="FCFBFA"/>
                </a:solidFill>
              </a:defRPr>
            </a:lvl2pPr>
            <a:lvl3pPr marL="593327" indent="-228203">
              <a:defRPr sz="2000">
                <a:solidFill>
                  <a:srgbClr val="FCFBFA"/>
                </a:solidFill>
              </a:defRPr>
            </a:lvl3pPr>
            <a:lvl4pPr marL="808491" indent="-260803">
              <a:defRPr sz="2000">
                <a:solidFill>
                  <a:srgbClr val="FCFBFA"/>
                </a:solidFill>
              </a:defRPr>
            </a:lvl4pPr>
            <a:lvl5pPr marL="1036319" indent="-304800">
              <a:defRPr sz="2000">
                <a:solidFill>
                  <a:srgbClr val="FCFBFA"/>
                </a:solidFill>
              </a:defRPr>
            </a:lvl5pPr>
          </a:lstStyle>
          <a:p>
            <a:r>
              <a:t>Title</a:t>
            </a:r>
          </a:p>
          <a:p>
            <a:pPr lvl="1"/>
            <a:endParaRPr/>
          </a:p>
          <a:p>
            <a:pPr lvl="2"/>
            <a:endParaRPr/>
          </a:p>
          <a:p>
            <a:pPr lvl="3"/>
            <a:endParaRPr/>
          </a:p>
          <a:p>
            <a:pPr lvl="4"/>
            <a:endParaRPr/>
          </a:p>
        </p:txBody>
      </p:sp>
      <p:pic>
        <p:nvPicPr>
          <p:cNvPr id="528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82"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5283"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5290"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529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292"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5293"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Bold"/>
                <a:ea typeface="Oracle Sans Bold"/>
                <a:cs typeface="Oracle Sans Bold"/>
                <a:sym typeface="Oracle Sans Bold"/>
              </a:defRPr>
            </a:lvl1pPr>
            <a:lvl2pPr>
              <a:defRPr>
                <a:solidFill>
                  <a:srgbClr val="312D2A"/>
                </a:solidFill>
                <a:latin typeface="Oracle Sans Bold"/>
                <a:ea typeface="Oracle Sans Bold"/>
                <a:cs typeface="Oracle Sans Bold"/>
                <a:sym typeface="Oracle Sans Bold"/>
              </a:defRPr>
            </a:lvl2pPr>
            <a:lvl3pPr>
              <a:defRPr>
                <a:solidFill>
                  <a:srgbClr val="312D2A"/>
                </a:solidFill>
                <a:latin typeface="Oracle Sans Bold"/>
                <a:ea typeface="Oracle Sans Bold"/>
                <a:cs typeface="Oracle Sans Bold"/>
                <a:sym typeface="Oracle Sans Bold"/>
              </a:defRPr>
            </a:lvl3pPr>
            <a:lvl4pPr>
              <a:defRPr>
                <a:solidFill>
                  <a:srgbClr val="312D2A"/>
                </a:solidFill>
                <a:latin typeface="Oracle Sans Bold"/>
                <a:ea typeface="Oracle Sans Bold"/>
                <a:cs typeface="Oracle Sans Bold"/>
                <a:sym typeface="Oracle Sans Bold"/>
              </a:defRPr>
            </a:lvl4pPr>
            <a:lvl5pPr>
              <a:defRPr>
                <a:solidFill>
                  <a:srgbClr val="312D2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5294"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defRPr>
            </a:lvl1pPr>
          </a:lstStyle>
          <a:p>
            <a:r>
              <a:t>Additional information if needed</a:t>
            </a:r>
          </a:p>
        </p:txBody>
      </p:sp>
      <p:sp>
        <p:nvSpPr>
          <p:cNvPr id="5295"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5296"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5303"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30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305"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5306"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Bold"/>
                <a:ea typeface="Oracle Sans Bold"/>
                <a:cs typeface="Oracle Sans Bold"/>
                <a:sym typeface="Oracle Sans Bold"/>
              </a:defRPr>
            </a:lvl1pPr>
            <a:lvl2pPr>
              <a:defRPr>
                <a:solidFill>
                  <a:srgbClr val="FCFBFA"/>
                </a:solidFill>
                <a:latin typeface="Oracle Sans Bold"/>
                <a:ea typeface="Oracle Sans Bold"/>
                <a:cs typeface="Oracle Sans Bold"/>
                <a:sym typeface="Oracle Sans Bold"/>
              </a:defRPr>
            </a:lvl2pPr>
            <a:lvl3pPr>
              <a:defRPr>
                <a:solidFill>
                  <a:srgbClr val="FCFBFA"/>
                </a:solidFill>
                <a:latin typeface="Oracle Sans Bold"/>
                <a:ea typeface="Oracle Sans Bold"/>
                <a:cs typeface="Oracle Sans Bold"/>
                <a:sym typeface="Oracle Sans Bold"/>
              </a:defRPr>
            </a:lvl3pPr>
            <a:lvl4pPr>
              <a:defRPr>
                <a:solidFill>
                  <a:srgbClr val="FCFBFA"/>
                </a:solidFill>
                <a:latin typeface="Oracle Sans Bold"/>
                <a:ea typeface="Oracle Sans Bold"/>
                <a:cs typeface="Oracle Sans Bold"/>
                <a:sym typeface="Oracle Sans Bold"/>
              </a:defRPr>
            </a:lvl4pPr>
            <a:lvl5pPr>
              <a:defRPr>
                <a:solidFill>
                  <a:srgbClr val="FCFBF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5307"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defRPr>
            </a:lvl1pPr>
          </a:lstStyle>
          <a:p>
            <a:r>
              <a:t>Additional information if needed</a:t>
            </a:r>
          </a:p>
        </p:txBody>
      </p:sp>
      <p:sp>
        <p:nvSpPr>
          <p:cNvPr id="5308"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5309"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5316"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5317"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Bold"/>
                <a:ea typeface="Oracle Sans Bold"/>
                <a:cs typeface="Oracle Sans Bold"/>
                <a:sym typeface="Oracle Sans Bold"/>
              </a:defRPr>
            </a:lvl1pPr>
            <a:lvl2pPr>
              <a:defRPr>
                <a:solidFill>
                  <a:srgbClr val="312D2A"/>
                </a:solidFill>
                <a:latin typeface="Oracle Sans Bold"/>
                <a:ea typeface="Oracle Sans Bold"/>
                <a:cs typeface="Oracle Sans Bold"/>
                <a:sym typeface="Oracle Sans Bold"/>
              </a:defRPr>
            </a:lvl2pPr>
            <a:lvl3pPr>
              <a:defRPr>
                <a:solidFill>
                  <a:srgbClr val="312D2A"/>
                </a:solidFill>
                <a:latin typeface="Oracle Sans Bold"/>
                <a:ea typeface="Oracle Sans Bold"/>
                <a:cs typeface="Oracle Sans Bold"/>
                <a:sym typeface="Oracle Sans Bold"/>
              </a:defRPr>
            </a:lvl3pPr>
            <a:lvl4pPr>
              <a:defRPr>
                <a:solidFill>
                  <a:srgbClr val="312D2A"/>
                </a:solidFill>
                <a:latin typeface="Oracle Sans Bold"/>
                <a:ea typeface="Oracle Sans Bold"/>
                <a:cs typeface="Oracle Sans Bold"/>
                <a:sym typeface="Oracle Sans Bold"/>
              </a:defRPr>
            </a:lvl4pPr>
            <a:lvl5pPr>
              <a:defRPr>
                <a:solidFill>
                  <a:srgbClr val="312D2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5318"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defRPr>
            </a:lvl1pPr>
          </a:lstStyle>
          <a:p>
            <a:r>
              <a:t>Additional information if needed</a:t>
            </a:r>
          </a:p>
        </p:txBody>
      </p:sp>
      <p:sp>
        <p:nvSpPr>
          <p:cNvPr id="5319"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Regular"/>
                <a:ea typeface="Oracle Sans Regular"/>
                <a:cs typeface="Oracle Sans Regular"/>
                <a:sym typeface="Oracle Sans Regular"/>
              </a:defRPr>
            </a:lvl1pPr>
          </a:lstStyle>
          <a:p>
            <a:r>
              <a:t>Click to add image</a:t>
            </a:r>
          </a:p>
        </p:txBody>
      </p:sp>
      <p:sp>
        <p:nvSpPr>
          <p:cNvPr id="5320"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5321"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532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5329"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5330"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Bold"/>
                <a:ea typeface="Oracle Sans Bold"/>
                <a:cs typeface="Oracle Sans Bold"/>
                <a:sym typeface="Oracle Sans Bold"/>
              </a:defRPr>
            </a:lvl1pPr>
            <a:lvl2pPr>
              <a:defRPr>
                <a:solidFill>
                  <a:srgbClr val="FCFBFA"/>
                </a:solidFill>
                <a:latin typeface="Oracle Sans Bold"/>
                <a:ea typeface="Oracle Sans Bold"/>
                <a:cs typeface="Oracle Sans Bold"/>
                <a:sym typeface="Oracle Sans Bold"/>
              </a:defRPr>
            </a:lvl2pPr>
            <a:lvl3pPr>
              <a:defRPr>
                <a:solidFill>
                  <a:srgbClr val="FCFBFA"/>
                </a:solidFill>
                <a:latin typeface="Oracle Sans Bold"/>
                <a:ea typeface="Oracle Sans Bold"/>
                <a:cs typeface="Oracle Sans Bold"/>
                <a:sym typeface="Oracle Sans Bold"/>
              </a:defRPr>
            </a:lvl3pPr>
            <a:lvl4pPr>
              <a:defRPr>
                <a:solidFill>
                  <a:srgbClr val="FCFBFA"/>
                </a:solidFill>
                <a:latin typeface="Oracle Sans Bold"/>
                <a:ea typeface="Oracle Sans Bold"/>
                <a:cs typeface="Oracle Sans Bold"/>
                <a:sym typeface="Oracle Sans Bold"/>
              </a:defRPr>
            </a:lvl4pPr>
            <a:lvl5pPr>
              <a:defRPr>
                <a:solidFill>
                  <a:srgbClr val="FCFBFA"/>
                </a:solidFill>
                <a:latin typeface="Oracle Sans Bold"/>
                <a:ea typeface="Oracle Sans Bold"/>
                <a:cs typeface="Oracle Sans Bold"/>
                <a:sym typeface="Oracle Sans Bold"/>
              </a:defRPr>
            </a:lvl5pPr>
          </a:lstStyle>
          <a:p>
            <a:r>
              <a:t>Name of person quoted</a:t>
            </a:r>
          </a:p>
          <a:p>
            <a:pPr lvl="1"/>
            <a:endParaRPr/>
          </a:p>
          <a:p>
            <a:pPr lvl="2"/>
            <a:endParaRPr/>
          </a:p>
          <a:p>
            <a:pPr lvl="3"/>
            <a:endParaRPr/>
          </a:p>
          <a:p>
            <a:pPr lvl="4"/>
            <a:endParaRPr/>
          </a:p>
        </p:txBody>
      </p:sp>
      <p:sp>
        <p:nvSpPr>
          <p:cNvPr id="5331"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defRPr>
            </a:lvl1pPr>
          </a:lstStyle>
          <a:p>
            <a:r>
              <a:t>Additional information if needed</a:t>
            </a:r>
          </a:p>
        </p:txBody>
      </p:sp>
      <p:sp>
        <p:nvSpPr>
          <p:cNvPr id="5332"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5333"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533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5341"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534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343"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5344"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5345"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Bold"/>
                <a:ea typeface="Oracle Sans Bold"/>
                <a:cs typeface="Oracle Sans Bold"/>
                <a:sym typeface="Oracle Sans Bold"/>
              </a:defRPr>
            </a:lvl1pPr>
            <a:lvl2pPr>
              <a:defRPr>
                <a:solidFill>
                  <a:srgbClr val="312D2A"/>
                </a:solidFill>
                <a:latin typeface="Oracle Sans Bold"/>
                <a:ea typeface="Oracle Sans Bold"/>
                <a:cs typeface="Oracle Sans Bold"/>
                <a:sym typeface="Oracle Sans Bold"/>
              </a:defRPr>
            </a:lvl2pPr>
            <a:lvl3pPr>
              <a:defRPr>
                <a:solidFill>
                  <a:srgbClr val="312D2A"/>
                </a:solidFill>
                <a:latin typeface="Oracle Sans Bold"/>
                <a:ea typeface="Oracle Sans Bold"/>
                <a:cs typeface="Oracle Sans Bold"/>
                <a:sym typeface="Oracle Sans Bold"/>
              </a:defRPr>
            </a:lvl3pPr>
            <a:lvl4pPr>
              <a:defRPr>
                <a:solidFill>
                  <a:srgbClr val="312D2A"/>
                </a:solidFill>
                <a:latin typeface="Oracle Sans Bold"/>
                <a:ea typeface="Oracle Sans Bold"/>
                <a:cs typeface="Oracle Sans Bold"/>
                <a:sym typeface="Oracle Sans Bold"/>
              </a:defRPr>
            </a:lvl4pPr>
            <a:lvl5pPr>
              <a:defRPr>
                <a:solidFill>
                  <a:srgbClr val="312D2A"/>
                </a:solidFill>
                <a:latin typeface="Oracle Sans Bold"/>
                <a:ea typeface="Oracle Sans Bold"/>
                <a:cs typeface="Oracle Sans Bold"/>
                <a:sym typeface="Oracle Sans Bold"/>
              </a:defRPr>
            </a:lvl5pPr>
          </a:lstStyle>
          <a:p>
            <a:r>
              <a:t>Body Level One</a:t>
            </a:r>
          </a:p>
          <a:p>
            <a:pPr lvl="1"/>
            <a:r>
              <a:t>Body Level Two</a:t>
            </a:r>
          </a:p>
          <a:p>
            <a:pPr lvl="2"/>
            <a:r>
              <a:t>Body Level Three</a:t>
            </a:r>
          </a:p>
          <a:p>
            <a:pPr lvl="3"/>
            <a:r>
              <a:t>Body Level Four</a:t>
            </a:r>
          </a:p>
          <a:p>
            <a:pPr lvl="4"/>
            <a:r>
              <a:t>Body Level Five</a:t>
            </a:r>
          </a:p>
        </p:txBody>
      </p:sp>
      <p:sp>
        <p:nvSpPr>
          <p:cNvPr id="5346"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5347"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5354"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535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356"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5357"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5358"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Bold"/>
                <a:ea typeface="Oracle Sans Bold"/>
                <a:cs typeface="Oracle Sans Bold"/>
                <a:sym typeface="Oracle Sans Bold"/>
              </a:defRPr>
            </a:lvl1pPr>
            <a:lvl2pPr>
              <a:defRPr>
                <a:solidFill>
                  <a:srgbClr val="FCFBFA"/>
                </a:solidFill>
                <a:latin typeface="Oracle Sans Bold"/>
                <a:ea typeface="Oracle Sans Bold"/>
                <a:cs typeface="Oracle Sans Bold"/>
                <a:sym typeface="Oracle Sans Bold"/>
              </a:defRPr>
            </a:lvl2pPr>
            <a:lvl3pPr>
              <a:defRPr>
                <a:solidFill>
                  <a:srgbClr val="FCFBFA"/>
                </a:solidFill>
                <a:latin typeface="Oracle Sans Bold"/>
                <a:ea typeface="Oracle Sans Bold"/>
                <a:cs typeface="Oracle Sans Bold"/>
                <a:sym typeface="Oracle Sans Bold"/>
              </a:defRPr>
            </a:lvl3pPr>
            <a:lvl4pPr>
              <a:defRPr>
                <a:solidFill>
                  <a:srgbClr val="FCFBFA"/>
                </a:solidFill>
                <a:latin typeface="Oracle Sans Bold"/>
                <a:ea typeface="Oracle Sans Bold"/>
                <a:cs typeface="Oracle Sans Bold"/>
                <a:sym typeface="Oracle Sans Bold"/>
              </a:defRPr>
            </a:lvl4pPr>
            <a:lvl5pPr>
              <a:defRPr>
                <a:solidFill>
                  <a:srgbClr val="FCFBFA"/>
                </a:solidFill>
                <a:latin typeface="Oracle Sans Bold"/>
                <a:ea typeface="Oracle Sans Bold"/>
                <a:cs typeface="Oracle Sans Bold"/>
                <a:sym typeface="Oracle Sans Bold"/>
              </a:defRPr>
            </a:lvl5pPr>
          </a:lstStyle>
          <a:p>
            <a:r>
              <a:t>Body Level One</a:t>
            </a:r>
          </a:p>
          <a:p>
            <a:pPr lvl="1"/>
            <a:r>
              <a:t>Body Level Two</a:t>
            </a:r>
          </a:p>
          <a:p>
            <a:pPr lvl="2"/>
            <a:r>
              <a:t>Body Level Three</a:t>
            </a:r>
          </a:p>
          <a:p>
            <a:pPr lvl="3"/>
            <a:r>
              <a:t>Body Level Four</a:t>
            </a:r>
          </a:p>
          <a:p>
            <a:pPr lvl="4"/>
            <a:r>
              <a:t>Body Level Five</a:t>
            </a:r>
          </a:p>
        </p:txBody>
      </p:sp>
      <p:sp>
        <p:nvSpPr>
          <p:cNvPr id="5359"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5360"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Light - Data Texture 16 Blank">
    <p:bg>
      <p:bgPr>
        <a:solidFill>
          <a:srgbClr val="FCFBFA"/>
        </a:solidFill>
        <a:effectLst/>
      </p:bgPr>
    </p:bg>
    <p:spTree>
      <p:nvGrpSpPr>
        <p:cNvPr id="1" name=""/>
        <p:cNvGrpSpPr/>
        <p:nvPr/>
      </p:nvGrpSpPr>
      <p:grpSpPr>
        <a:xfrm>
          <a:off x="0" y="0"/>
          <a:ext cx="0" cy="0"/>
          <a:chOff x="0" y="0"/>
          <a:chExt cx="0" cy="0"/>
        </a:xfrm>
      </p:grpSpPr>
      <p:pic>
        <p:nvPicPr>
          <p:cNvPr id="614"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615"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1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5367"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536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36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5376"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537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378"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5385"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5386"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5387"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Database Dark - Title">
    <p:bg>
      <p:bgPr>
        <a:solidFill>
          <a:srgbClr val="2A2F2F"/>
        </a:solidFill>
        <a:effectLst/>
      </p:bgPr>
    </p:bg>
    <p:spTree>
      <p:nvGrpSpPr>
        <p:cNvPr id="1" name=""/>
        <p:cNvGrpSpPr/>
        <p:nvPr/>
      </p:nvGrpSpPr>
      <p:grpSpPr>
        <a:xfrm>
          <a:off x="0" y="0"/>
          <a:ext cx="0" cy="0"/>
          <a:chOff x="0" y="0"/>
          <a:chExt cx="0" cy="0"/>
        </a:xfrm>
      </p:grpSpPr>
      <p:pic>
        <p:nvPicPr>
          <p:cNvPr id="5394"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5395" name="Databas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Database (up to two lines) Georgia Regular 40pt</a:t>
            </a:r>
          </a:p>
        </p:txBody>
      </p:sp>
      <p:sp>
        <p:nvSpPr>
          <p:cNvPr id="5396"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99ADAE"/>
                </a:solidFill>
              </a:defRPr>
            </a:lvl1pPr>
            <a:lvl2pPr marL="426719" indent="-243838">
              <a:lnSpc>
                <a:spcPct val="90000"/>
              </a:lnSpc>
              <a:spcBef>
                <a:spcPts val="1000"/>
              </a:spcBef>
              <a:defRPr sz="2400">
                <a:solidFill>
                  <a:srgbClr val="99ADAE"/>
                </a:solidFill>
              </a:defRPr>
            </a:lvl2pPr>
            <a:lvl3pPr marL="638968" indent="-273843">
              <a:lnSpc>
                <a:spcPct val="90000"/>
              </a:lnSpc>
              <a:spcBef>
                <a:spcPts val="1000"/>
              </a:spcBef>
              <a:defRPr sz="2400">
                <a:solidFill>
                  <a:srgbClr val="99ADAE"/>
                </a:solidFill>
              </a:defRPr>
            </a:lvl3pPr>
            <a:lvl4pPr marL="860652" indent="-312965">
              <a:lnSpc>
                <a:spcPct val="90000"/>
              </a:lnSpc>
              <a:spcBef>
                <a:spcPts val="1000"/>
              </a:spcBef>
              <a:defRPr sz="2400">
                <a:solidFill>
                  <a:srgbClr val="99ADAE"/>
                </a:solidFill>
              </a:defRPr>
            </a:lvl4pPr>
            <a:lvl5pPr marL="1097280" indent="-365759">
              <a:lnSpc>
                <a:spcPct val="90000"/>
              </a:lnSpc>
              <a:spcBef>
                <a:spcPts val="1000"/>
              </a:spcBef>
              <a:defRPr sz="2400">
                <a:solidFill>
                  <a:srgbClr val="99ADAE"/>
                </a:solidFill>
              </a:defRPr>
            </a:lvl5pPr>
          </a:lstStyle>
          <a:p>
            <a:r>
              <a:t>Subhead goes here on one line</a:t>
            </a:r>
          </a:p>
          <a:p>
            <a:pPr lvl="1"/>
            <a:endParaRPr/>
          </a:p>
          <a:p>
            <a:pPr lvl="2"/>
            <a:endParaRPr/>
          </a:p>
          <a:p>
            <a:pPr lvl="3"/>
            <a:endParaRPr/>
          </a:p>
          <a:p>
            <a:pPr lvl="4"/>
            <a:endParaRPr/>
          </a:p>
        </p:txBody>
      </p:sp>
      <p:sp>
        <p:nvSpPr>
          <p:cNvPr id="5397"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Bold"/>
                <a:ea typeface="Oracle Sans Bold"/>
                <a:cs typeface="Oracle Sans Bold"/>
                <a:sym typeface="Oracle Sans Bold"/>
              </a:defRPr>
            </a:lvl1pPr>
          </a:lstStyle>
          <a:p>
            <a:r>
              <a:t>Name</a:t>
            </a:r>
          </a:p>
        </p:txBody>
      </p:sp>
      <p:sp>
        <p:nvSpPr>
          <p:cNvPr id="5398"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defRPr>
            </a:lvl1pPr>
          </a:lstStyle>
          <a:p>
            <a:r>
              <a:t>Presenter’s Title
Organization, Division or Business Unit
Month 00, 2019</a:t>
            </a:r>
          </a:p>
        </p:txBody>
      </p:sp>
      <p:pic>
        <p:nvPicPr>
          <p:cNvPr id="5399"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540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5407"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Regular"/>
                <a:ea typeface="Oracle Sans Regular"/>
                <a:cs typeface="Oracle Sans Regular"/>
                <a:sym typeface="Oracle Sans Regular"/>
              </a:defRPr>
            </a:pPr>
            <a:endParaRPr/>
          </a:p>
        </p:txBody>
      </p:sp>
      <p:pic>
        <p:nvPicPr>
          <p:cNvPr id="5408"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40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410"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5411"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defRPr>
            </a:lvl1pPr>
            <a:lvl2pPr>
              <a:lnSpc>
                <a:spcPct val="90000"/>
              </a:lnSpc>
              <a:spcBef>
                <a:spcPts val="1000"/>
              </a:spcBef>
              <a:defRPr>
                <a:solidFill>
                  <a:srgbClr val="AE562C"/>
                </a:solidFill>
              </a:defRPr>
            </a:lvl2pPr>
            <a:lvl3pPr>
              <a:lnSpc>
                <a:spcPct val="90000"/>
              </a:lnSpc>
              <a:spcBef>
                <a:spcPts val="1000"/>
              </a:spcBef>
              <a:defRPr>
                <a:solidFill>
                  <a:srgbClr val="AE562C"/>
                </a:solidFill>
              </a:defRPr>
            </a:lvl3pPr>
            <a:lvl4pPr>
              <a:lnSpc>
                <a:spcPct val="90000"/>
              </a:lnSpc>
              <a:spcBef>
                <a:spcPts val="1000"/>
              </a:spcBef>
              <a:defRPr>
                <a:solidFill>
                  <a:srgbClr val="AE562C"/>
                </a:solidFill>
              </a:defRPr>
            </a:lvl4pPr>
            <a:lvl5pPr>
              <a:lnSpc>
                <a:spcPct val="90000"/>
              </a:lnSpc>
              <a:spcBef>
                <a:spcPts val="1000"/>
              </a:spcBef>
              <a:defRPr>
                <a:solidFill>
                  <a:srgbClr val="AE562C"/>
                </a:solidFill>
              </a:defRPr>
            </a:lvl5pPr>
          </a:lstStyle>
          <a:p>
            <a:r>
              <a:t>Subhead goes here</a:t>
            </a:r>
          </a:p>
          <a:p>
            <a:pPr lvl="1"/>
            <a:endParaRPr/>
          </a:p>
          <a:p>
            <a:pPr lvl="2"/>
            <a:endParaRPr/>
          </a:p>
          <a:p>
            <a:pPr lvl="3"/>
            <a:endParaRPr/>
          </a:p>
          <a:p>
            <a:pPr lvl="4"/>
            <a:endParaRPr/>
          </a:p>
        </p:txBody>
      </p:sp>
      <p:sp>
        <p:nvSpPr>
          <p:cNvPr id="5412"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5419"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42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5421"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Regular"/>
                <a:ea typeface="Oracle Sans Regular"/>
                <a:cs typeface="Oracle Sans Regular"/>
                <a:sym typeface="Oracle Sans Regular"/>
              </a:defRPr>
            </a:pPr>
            <a:endParaRPr/>
          </a:p>
        </p:txBody>
      </p:sp>
      <p:sp>
        <p:nvSpPr>
          <p:cNvPr id="5422"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5423"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defRPr>
            </a:lvl1pPr>
            <a:lvl2pPr>
              <a:lnSpc>
                <a:spcPct val="90000"/>
              </a:lnSpc>
              <a:spcBef>
                <a:spcPts val="1000"/>
              </a:spcBef>
              <a:defRPr>
                <a:solidFill>
                  <a:srgbClr val="759C6C"/>
                </a:solidFill>
              </a:defRPr>
            </a:lvl2pPr>
            <a:lvl3pPr>
              <a:lnSpc>
                <a:spcPct val="90000"/>
              </a:lnSpc>
              <a:spcBef>
                <a:spcPts val="1000"/>
              </a:spcBef>
              <a:defRPr>
                <a:solidFill>
                  <a:srgbClr val="759C6C"/>
                </a:solidFill>
              </a:defRPr>
            </a:lvl3pPr>
            <a:lvl4pPr>
              <a:lnSpc>
                <a:spcPct val="90000"/>
              </a:lnSpc>
              <a:spcBef>
                <a:spcPts val="1000"/>
              </a:spcBef>
              <a:defRPr>
                <a:solidFill>
                  <a:srgbClr val="759C6C"/>
                </a:solidFill>
              </a:defRPr>
            </a:lvl4pPr>
            <a:lvl5pPr>
              <a:lnSpc>
                <a:spcPct val="90000"/>
              </a:lnSpc>
              <a:spcBef>
                <a:spcPts val="1000"/>
              </a:spcBef>
              <a:defRPr>
                <a:solidFill>
                  <a:srgbClr val="759C6C"/>
                </a:solidFill>
              </a:defRPr>
            </a:lvl5pPr>
          </a:lstStyle>
          <a:p>
            <a:r>
              <a:t>Subhead goes here</a:t>
            </a:r>
          </a:p>
          <a:p>
            <a:pPr lvl="1"/>
            <a:endParaRPr/>
          </a:p>
          <a:p>
            <a:pPr lvl="2"/>
            <a:endParaRPr/>
          </a:p>
          <a:p>
            <a:pPr lvl="3"/>
            <a:endParaRPr/>
          </a:p>
          <a:p>
            <a:pPr lvl="4"/>
            <a:endParaRPr/>
          </a:p>
        </p:txBody>
      </p:sp>
      <p:sp>
        <p:nvSpPr>
          <p:cNvPr id="5424" name="Slide Number"/>
          <p:cNvSpPr txBox="1">
            <a:spLocks noGrp="1"/>
          </p:cNvSpPr>
          <p:nvPr>
            <p:ph type="sldNum" sz="quarter" idx="2"/>
          </p:nvPr>
        </p:nvSpPr>
        <p:spPr>
          <a:xfrm>
            <a:off x="762000" y="6536690"/>
            <a:ext cx="127000" cy="139701"/>
          </a:xfrm>
          <a:prstGeom prst="rect">
            <a:avLst/>
          </a:prstGeom>
        </p:spPr>
        <p:txBody>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cSld>
  <p:clrMapOvr>
    <a:masterClrMapping/>
  </p:clrMapOvr>
  <p:transition spd="med"/>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tx">
  <p:cSld name="1_Light - Title/Subtitle 1 Column">
    <p:spTree>
      <p:nvGrpSpPr>
        <p:cNvPr id="1" name=""/>
        <p:cNvGrpSpPr/>
        <p:nvPr/>
      </p:nvGrpSpPr>
      <p:grpSpPr>
        <a:xfrm>
          <a:off x="0" y="0"/>
          <a:ext cx="0" cy="0"/>
          <a:chOff x="0" y="0"/>
          <a:chExt cx="0" cy="0"/>
        </a:xfrm>
      </p:grpSpPr>
      <p:pic>
        <p:nvPicPr>
          <p:cNvPr id="5431" name="OTag" descr="OTag"/>
          <p:cNvPicPr>
            <a:picLocks noChangeAspect="1"/>
          </p:cNvPicPr>
          <p:nvPr/>
        </p:nvPicPr>
        <p:blipFill>
          <a:blip r:embed="rId2"/>
          <a:stretch>
            <a:fillRect/>
          </a:stretch>
        </p:blipFill>
        <p:spPr>
          <a:xfrm>
            <a:off x="11183111" y="6355079"/>
            <a:ext cx="502922" cy="502922"/>
          </a:xfrm>
          <a:prstGeom prst="rect">
            <a:avLst/>
          </a:prstGeom>
          <a:ln w="12700">
            <a:miter lim="400000"/>
          </a:ln>
        </p:spPr>
      </p:pic>
      <p:pic>
        <p:nvPicPr>
          <p:cNvPr id="5432" name="Cloud" descr="Cloud"/>
          <p:cNvPicPr>
            <a:picLocks noChangeAspect="1"/>
          </p:cNvPicPr>
          <p:nvPr/>
        </p:nvPicPr>
        <p:blipFill>
          <a:blip r:embed="rId3">
            <a:alphaModFix amt="80000"/>
          </a:blip>
          <a:srcRect t="13744" b="29623"/>
          <a:stretch>
            <a:fillRect/>
          </a:stretch>
        </p:blipFill>
        <p:spPr>
          <a:xfrm>
            <a:off x="6694964" y="297712"/>
            <a:ext cx="5101905" cy="1531087"/>
          </a:xfrm>
          <a:prstGeom prst="rect">
            <a:avLst/>
          </a:prstGeom>
          <a:ln w="12700">
            <a:miter lim="400000"/>
          </a:ln>
        </p:spPr>
      </p:pic>
      <p:sp>
        <p:nvSpPr>
          <p:cNvPr id="5433" name="Title"/>
          <p:cNvSpPr txBox="1">
            <a:spLocks noGrp="1"/>
          </p:cNvSpPr>
          <p:nvPr>
            <p:ph type="title" hasCustomPrompt="1"/>
          </p:nvPr>
        </p:nvSpPr>
        <p:spPr>
          <a:xfrm>
            <a:off x="766762" y="508000"/>
            <a:ext cx="10671049" cy="492104"/>
          </a:xfrm>
          <a:prstGeom prst="rect">
            <a:avLst/>
          </a:prstGeom>
        </p:spPr>
        <p:txBody>
          <a:bodyPr/>
          <a:lstStyle>
            <a:lvl1pPr>
              <a:defRPr sz="2400">
                <a:latin typeface="Oracle Sans Tab Bold"/>
                <a:ea typeface="Oracle Sans Tab Bold"/>
                <a:cs typeface="Oracle Sans Tab Bold"/>
                <a:sym typeface="Oracle Sans Tab Bold"/>
              </a:defRPr>
            </a:lvl1pPr>
          </a:lstStyle>
          <a:p>
            <a:r>
              <a:t>Title</a:t>
            </a:r>
          </a:p>
        </p:txBody>
      </p:sp>
      <p:sp>
        <p:nvSpPr>
          <p:cNvPr id="5434" name="Body Level One…"/>
          <p:cNvSpPr txBox="1">
            <a:spLocks noGrp="1"/>
          </p:cNvSpPr>
          <p:nvPr>
            <p:ph type="body" sz="quarter" idx="1" hasCustomPrompt="1"/>
          </p:nvPr>
        </p:nvSpPr>
        <p:spPr>
          <a:xfrm>
            <a:off x="766762" y="1014708"/>
            <a:ext cx="10671049" cy="330541"/>
          </a:xfrm>
          <a:prstGeom prst="rect">
            <a:avLst/>
          </a:prstGeom>
        </p:spPr>
        <p:txBody>
          <a:bodyPr/>
          <a:lstStyle>
            <a:lvl1pPr>
              <a:defRPr sz="2000">
                <a:latin typeface="Oracle Sans Tab Regular"/>
                <a:ea typeface="Oracle Sans Tab Regular"/>
                <a:cs typeface="Oracle Sans Tab Regular"/>
                <a:sym typeface="Oracle Sans Tab Regular"/>
              </a:defRPr>
            </a:lvl1pPr>
            <a:lvl2pPr marL="386078" indent="-203198">
              <a:defRPr sz="2000">
                <a:latin typeface="Oracle Sans Tab Regular"/>
                <a:ea typeface="Oracle Sans Tab Regular"/>
                <a:cs typeface="Oracle Sans Tab Regular"/>
                <a:sym typeface="Oracle Sans Tab Regular"/>
              </a:defRPr>
            </a:lvl2pPr>
            <a:lvl3pPr marL="593328" indent="-228203">
              <a:defRPr sz="2000">
                <a:latin typeface="Oracle Sans Tab Regular"/>
                <a:ea typeface="Oracle Sans Tab Regular"/>
                <a:cs typeface="Oracle Sans Tab Regular"/>
                <a:sym typeface="Oracle Sans Tab Regular"/>
              </a:defRPr>
            </a:lvl3pPr>
            <a:lvl4pPr marL="808490" indent="-260803">
              <a:defRPr sz="2000">
                <a:latin typeface="Oracle Sans Tab Regular"/>
                <a:ea typeface="Oracle Sans Tab Regular"/>
                <a:cs typeface="Oracle Sans Tab Regular"/>
                <a:sym typeface="Oracle Sans Tab Regular"/>
              </a:defRPr>
            </a:lvl4pPr>
            <a:lvl5pPr marL="1036318" indent="-304798">
              <a:defRPr sz="2000">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5435"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1_Light - Title/Subtitle">
    <p:spTree>
      <p:nvGrpSpPr>
        <p:cNvPr id="1" name=""/>
        <p:cNvGrpSpPr/>
        <p:nvPr/>
      </p:nvGrpSpPr>
      <p:grpSpPr>
        <a:xfrm>
          <a:off x="0" y="0"/>
          <a:ext cx="0" cy="0"/>
          <a:chOff x="0" y="0"/>
          <a:chExt cx="0" cy="0"/>
        </a:xfrm>
      </p:grpSpPr>
      <p:pic>
        <p:nvPicPr>
          <p:cNvPr id="5442" name="Cloud" descr="Cloud"/>
          <p:cNvPicPr>
            <a:picLocks noChangeAspect="1"/>
          </p:cNvPicPr>
          <p:nvPr/>
        </p:nvPicPr>
        <p:blipFill>
          <a:blip r:embed="rId2">
            <a:alphaModFix amt="80000"/>
          </a:blip>
          <a:srcRect t="13483" b="29622"/>
          <a:stretch>
            <a:fillRect/>
          </a:stretch>
        </p:blipFill>
        <p:spPr>
          <a:xfrm>
            <a:off x="6694964" y="290623"/>
            <a:ext cx="5101905" cy="1538170"/>
          </a:xfrm>
          <a:prstGeom prst="rect">
            <a:avLst/>
          </a:prstGeom>
          <a:ln w="12700">
            <a:miter lim="400000"/>
          </a:ln>
        </p:spPr>
      </p:pic>
      <p:sp>
        <p:nvSpPr>
          <p:cNvPr id="5443" name="Title"/>
          <p:cNvSpPr txBox="1">
            <a:spLocks noGrp="1"/>
          </p:cNvSpPr>
          <p:nvPr>
            <p:ph type="title" hasCustomPrompt="1"/>
          </p:nvPr>
        </p:nvSpPr>
        <p:spPr>
          <a:xfrm>
            <a:off x="762000" y="508000"/>
            <a:ext cx="10671048" cy="492104"/>
          </a:xfrm>
          <a:prstGeom prst="rect">
            <a:avLst/>
          </a:prstGeom>
        </p:spPr>
        <p:txBody>
          <a:bodyPr/>
          <a:lstStyle>
            <a:lvl1pPr>
              <a:defRPr sz="2400">
                <a:latin typeface="Oracle Sans Tab Bold"/>
                <a:ea typeface="Oracle Sans Tab Bold"/>
                <a:cs typeface="Oracle Sans Tab Bold"/>
                <a:sym typeface="Oracle Sans Tab Bold"/>
              </a:defRPr>
            </a:lvl1pPr>
          </a:lstStyle>
          <a:p>
            <a:r>
              <a:t>Title</a:t>
            </a:r>
          </a:p>
        </p:txBody>
      </p:sp>
      <p:sp>
        <p:nvSpPr>
          <p:cNvPr id="5444" name="Body Level One…"/>
          <p:cNvSpPr txBox="1">
            <a:spLocks noGrp="1"/>
          </p:cNvSpPr>
          <p:nvPr>
            <p:ph type="body" sz="quarter" idx="1" hasCustomPrompt="1"/>
          </p:nvPr>
        </p:nvSpPr>
        <p:spPr>
          <a:xfrm>
            <a:off x="762000" y="1024234"/>
            <a:ext cx="10671048" cy="330541"/>
          </a:xfrm>
          <a:prstGeom prst="rect">
            <a:avLst/>
          </a:prstGeom>
        </p:spPr>
        <p:txBody>
          <a:bodyPr/>
          <a:lstStyle>
            <a:lvl1pPr>
              <a:defRPr sz="2000">
                <a:latin typeface="Oracle Sans Tab Regular"/>
                <a:ea typeface="Oracle Sans Tab Regular"/>
                <a:cs typeface="Oracle Sans Tab Regular"/>
                <a:sym typeface="Oracle Sans Tab Regular"/>
              </a:defRPr>
            </a:lvl1pPr>
            <a:lvl2pPr marL="386078" indent="-203198">
              <a:defRPr sz="2000">
                <a:latin typeface="Oracle Sans Tab Regular"/>
                <a:ea typeface="Oracle Sans Tab Regular"/>
                <a:cs typeface="Oracle Sans Tab Regular"/>
                <a:sym typeface="Oracle Sans Tab Regular"/>
              </a:defRPr>
            </a:lvl2pPr>
            <a:lvl3pPr marL="593328" indent="-228203">
              <a:defRPr sz="2000">
                <a:latin typeface="Oracle Sans Tab Regular"/>
                <a:ea typeface="Oracle Sans Tab Regular"/>
                <a:cs typeface="Oracle Sans Tab Regular"/>
                <a:sym typeface="Oracle Sans Tab Regular"/>
              </a:defRPr>
            </a:lvl3pPr>
            <a:lvl4pPr marL="808490" indent="-260803">
              <a:defRPr sz="2000">
                <a:latin typeface="Oracle Sans Tab Regular"/>
                <a:ea typeface="Oracle Sans Tab Regular"/>
                <a:cs typeface="Oracle Sans Tab Regular"/>
                <a:sym typeface="Oracle Sans Tab Regular"/>
              </a:defRPr>
            </a:lvl4pPr>
            <a:lvl5pPr marL="1036318" indent="-304798">
              <a:defRPr sz="2000">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5445"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2_Light - Numbered Outline">
    <p:spTree>
      <p:nvGrpSpPr>
        <p:cNvPr id="1" name=""/>
        <p:cNvGrpSpPr/>
        <p:nvPr/>
      </p:nvGrpSpPr>
      <p:grpSpPr>
        <a:xfrm>
          <a:off x="0" y="0"/>
          <a:ext cx="0" cy="0"/>
          <a:chOff x="0" y="0"/>
          <a:chExt cx="0" cy="0"/>
        </a:xfrm>
      </p:grpSpPr>
      <p:pic>
        <p:nvPicPr>
          <p:cNvPr id="5452" name="Cloud" descr="Cloud"/>
          <p:cNvPicPr>
            <a:picLocks noChangeAspect="1"/>
          </p:cNvPicPr>
          <p:nvPr/>
        </p:nvPicPr>
        <p:blipFill>
          <a:blip r:embed="rId2"/>
          <a:stretch>
            <a:fillRect/>
          </a:stretch>
        </p:blipFill>
        <p:spPr>
          <a:xfrm>
            <a:off x="5552282" y="4403038"/>
            <a:ext cx="6133751" cy="1695014"/>
          </a:xfrm>
          <a:prstGeom prst="rect">
            <a:avLst/>
          </a:prstGeom>
          <a:ln w="12700">
            <a:miter lim="400000"/>
          </a:ln>
        </p:spPr>
      </p:pic>
      <p:sp>
        <p:nvSpPr>
          <p:cNvPr id="5453" name="Body Level One…"/>
          <p:cNvSpPr txBox="1">
            <a:spLocks noGrp="1"/>
          </p:cNvSpPr>
          <p:nvPr>
            <p:ph type="body" idx="1"/>
          </p:nvPr>
        </p:nvSpPr>
        <p:spPr>
          <a:xfrm>
            <a:off x="762000" y="1609724"/>
            <a:ext cx="10687050" cy="4505326"/>
          </a:xfrm>
          <a:prstGeom prst="rect">
            <a:avLst/>
          </a:prstGeom>
        </p:spPr>
        <p:txBody>
          <a:bodyPr/>
          <a:lstStyle>
            <a:lvl1pPr marL="365125" indent="-365125">
              <a:buClr>
                <a:schemeClr val="accent5"/>
              </a:buClr>
              <a:buSzPct val="100000"/>
              <a:buAutoNum type="arabicPeriod"/>
            </a:lvl1pPr>
            <a:lvl2pPr marL="548640">
              <a:buClr>
                <a:schemeClr val="accent5"/>
              </a:buClr>
            </a:lvl2pPr>
            <a:lvl3pPr marL="731519">
              <a:buClr>
                <a:schemeClr val="accent5"/>
              </a:buClr>
            </a:lvl3pPr>
            <a:lvl4pPr marL="914400">
              <a:buClr>
                <a:schemeClr val="accent5"/>
              </a:buClr>
            </a:lvl4pPr>
            <a:lvl5pPr marL="1097280">
              <a:buClr>
                <a:schemeClr val="accent5"/>
              </a:buClr>
            </a:lvl5pPr>
          </a:lstStyle>
          <a:p>
            <a:r>
              <a:t>Body Level One</a:t>
            </a:r>
          </a:p>
          <a:p>
            <a:pPr lvl="1"/>
            <a:r>
              <a:t>Body Level Two</a:t>
            </a:r>
          </a:p>
          <a:p>
            <a:pPr lvl="2"/>
            <a:r>
              <a:t>Body Level Three</a:t>
            </a:r>
          </a:p>
          <a:p>
            <a:pPr lvl="3"/>
            <a:r>
              <a:t>Body Level Four</a:t>
            </a:r>
          </a:p>
          <a:p>
            <a:pPr lvl="4"/>
            <a:r>
              <a:t>Body Level Five</a:t>
            </a:r>
          </a:p>
        </p:txBody>
      </p:sp>
      <p:sp>
        <p:nvSpPr>
          <p:cNvPr id="5454" name="Title"/>
          <p:cNvSpPr txBox="1">
            <a:spLocks noGrp="1"/>
          </p:cNvSpPr>
          <p:nvPr>
            <p:ph type="title" hasCustomPrompt="1"/>
          </p:nvPr>
        </p:nvSpPr>
        <p:spPr>
          <a:prstGeom prst="rect">
            <a:avLst/>
          </a:prstGeom>
        </p:spPr>
        <p:txBody>
          <a:bodyPr/>
          <a:lstStyle/>
          <a:p>
            <a:r>
              <a:t>Title</a:t>
            </a:r>
          </a:p>
        </p:txBody>
      </p:sp>
      <p:sp>
        <p:nvSpPr>
          <p:cNvPr id="54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x">
  <p:cSld name="Light Title and Content Bullets">
    <p:spTree>
      <p:nvGrpSpPr>
        <p:cNvPr id="1" name=""/>
        <p:cNvGrpSpPr/>
        <p:nvPr/>
      </p:nvGrpSpPr>
      <p:grpSpPr>
        <a:xfrm>
          <a:off x="0" y="0"/>
          <a:ext cx="0" cy="0"/>
          <a:chOff x="0" y="0"/>
          <a:chExt cx="0" cy="0"/>
        </a:xfrm>
      </p:grpSpPr>
      <p:pic>
        <p:nvPicPr>
          <p:cNvPr id="5462" name="OTag" descr="OTag"/>
          <p:cNvPicPr>
            <a:picLocks noChangeAspect="1"/>
          </p:cNvPicPr>
          <p:nvPr/>
        </p:nvPicPr>
        <p:blipFill>
          <a:blip r:embed="rId2"/>
          <a:stretch>
            <a:fillRect/>
          </a:stretch>
        </p:blipFill>
        <p:spPr>
          <a:xfrm>
            <a:off x="11183111" y="6355079"/>
            <a:ext cx="502922" cy="502922"/>
          </a:xfrm>
          <a:prstGeom prst="rect">
            <a:avLst/>
          </a:prstGeom>
          <a:ln w="12700">
            <a:miter lim="400000"/>
          </a:ln>
        </p:spPr>
      </p:pic>
      <p:sp>
        <p:nvSpPr>
          <p:cNvPr id="5463" name="Headline"/>
          <p:cNvSpPr txBox="1">
            <a:spLocks noGrp="1"/>
          </p:cNvSpPr>
          <p:nvPr>
            <p:ph type="title" hasCustomPrompt="1"/>
          </p:nvPr>
        </p:nvSpPr>
        <p:spPr>
          <a:prstGeom prst="rect">
            <a:avLst/>
          </a:prstGeom>
        </p:spPr>
        <p:txBody>
          <a:bodyPr/>
          <a:lstStyle/>
          <a:p>
            <a:r>
              <a:t>Headline</a:t>
            </a:r>
          </a:p>
        </p:txBody>
      </p:sp>
      <p:sp>
        <p:nvSpPr>
          <p:cNvPr id="5464" name="Body Level One…"/>
          <p:cNvSpPr txBox="1">
            <a:spLocks noGrp="1"/>
          </p:cNvSpPr>
          <p:nvPr>
            <p:ph type="body" idx="1"/>
          </p:nvPr>
        </p:nvSpPr>
        <p:spPr>
          <a:xfrm>
            <a:off x="838200" y="1847851"/>
            <a:ext cx="10515601" cy="4289426"/>
          </a:xfrm>
          <a:prstGeom prst="rect">
            <a:avLst/>
          </a:prstGeom>
        </p:spPr>
        <p:txBody>
          <a:bodyPr/>
          <a:lstStyle>
            <a:lvl1pPr marL="226944" indent="-226944">
              <a:buClr>
                <a:schemeClr val="accent1"/>
              </a:buClr>
              <a:buSzPct val="70000"/>
              <a:buFont typeface="Arial"/>
              <a:buChar char="•"/>
            </a:lvl1pPr>
            <a:lvl2pPr marL="687181" indent="-230118">
              <a:buClr>
                <a:schemeClr val="accent1"/>
              </a:buClr>
              <a:buSzPct val="70000"/>
              <a:buFont typeface="Arial"/>
            </a:lvl2pPr>
            <a:lvl3pPr marL="1141071" indent="-226944">
              <a:buClr>
                <a:schemeClr val="accent1"/>
              </a:buClr>
              <a:buSzPct val="70000"/>
              <a:buFont typeface="Arial"/>
            </a:lvl3pPr>
            <a:lvl4pPr marL="1601307" indent="-230118">
              <a:buClr>
                <a:schemeClr val="accent1"/>
              </a:buClr>
              <a:buSzPct val="70000"/>
              <a:buFont typeface="Arial"/>
            </a:lvl4pPr>
            <a:lvl5pPr marL="2055196" indent="-226945">
              <a:buClr>
                <a:schemeClr val="accent1"/>
              </a:buClr>
              <a:buSzPct val="70000"/>
              <a:buFont typeface="Arial"/>
            </a:lvl5pPr>
          </a:lstStyle>
          <a:p>
            <a:r>
              <a:t>Body Level One</a:t>
            </a:r>
          </a:p>
          <a:p>
            <a:pPr lvl="1"/>
            <a:r>
              <a:t>Body Level Two</a:t>
            </a:r>
          </a:p>
          <a:p>
            <a:pPr lvl="2"/>
            <a:r>
              <a:t>Body Level Three</a:t>
            </a:r>
          </a:p>
          <a:p>
            <a:pPr lvl="3"/>
            <a:r>
              <a:t>Body Level Four</a:t>
            </a:r>
          </a:p>
          <a:p>
            <a:pPr lvl="4"/>
            <a:r>
              <a:t>Body Level Five</a:t>
            </a:r>
          </a:p>
        </p:txBody>
      </p:sp>
      <p:sp>
        <p:nvSpPr>
          <p:cNvPr id="5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312D2A"/>
        </a:solidFill>
        <a:effectLst/>
      </p:bgPr>
    </p:bg>
    <p:spTree>
      <p:nvGrpSpPr>
        <p:cNvPr id="1" name=""/>
        <p:cNvGrpSpPr/>
        <p:nvPr/>
      </p:nvGrpSpPr>
      <p:grpSpPr>
        <a:xfrm>
          <a:off x="0" y="0"/>
          <a:ext cx="0" cy="0"/>
          <a:chOff x="0" y="0"/>
          <a:chExt cx="0" cy="0"/>
        </a:xfrm>
      </p:grpSpPr>
      <p:pic>
        <p:nvPicPr>
          <p:cNvPr id="623"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62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2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tx">
  <p:cSld name="Title - 2">
    <p:bg>
      <p:bgPr>
        <a:solidFill>
          <a:srgbClr val="040411"/>
        </a:solidFill>
        <a:effectLst/>
      </p:bgPr>
    </p:bg>
    <p:spTree>
      <p:nvGrpSpPr>
        <p:cNvPr id="1" name=""/>
        <p:cNvGrpSpPr/>
        <p:nvPr/>
      </p:nvGrpSpPr>
      <p:grpSpPr>
        <a:xfrm>
          <a:off x="0" y="0"/>
          <a:ext cx="0" cy="0"/>
          <a:chOff x="0" y="0"/>
          <a:chExt cx="0" cy="0"/>
        </a:xfrm>
      </p:grpSpPr>
      <p:pic>
        <p:nvPicPr>
          <p:cNvPr id="5472"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473"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pic>
        <p:nvPicPr>
          <p:cNvPr id="5474" name="Oracle Logo" descr="Oracle Logo"/>
          <p:cNvPicPr>
            <a:picLocks noChangeAspect="1"/>
          </p:cNvPicPr>
          <p:nvPr/>
        </p:nvPicPr>
        <p:blipFill>
          <a:blip r:embed="rId4"/>
          <a:stretch>
            <a:fillRect/>
          </a:stretch>
        </p:blipFill>
        <p:spPr>
          <a:xfrm>
            <a:off x="646499" y="756588"/>
            <a:ext cx="1524893" cy="320041"/>
          </a:xfrm>
          <a:prstGeom prst="rect">
            <a:avLst/>
          </a:prstGeom>
          <a:ln w="12700">
            <a:miter lim="400000"/>
          </a:ln>
        </p:spPr>
      </p:pic>
      <p:sp>
        <p:nvSpPr>
          <p:cNvPr id="5475" name="Title (up to 2 lines)Oracle Sans Light 45 pt"/>
          <p:cNvSpPr txBox="1">
            <a:spLocks noGrp="1"/>
          </p:cNvSpPr>
          <p:nvPr>
            <p:ph type="title" hasCustomPrompt="1"/>
          </p:nvPr>
        </p:nvSpPr>
        <p:spPr>
          <a:xfrm>
            <a:off x="692150" y="2479722"/>
            <a:ext cx="10484864" cy="1280161"/>
          </a:xfrm>
          <a:prstGeom prst="rect">
            <a:avLst/>
          </a:prstGeom>
        </p:spPr>
        <p:txBody>
          <a:bodyPr/>
          <a:lstStyle>
            <a:lvl1pPr>
              <a:spcBef>
                <a:spcPts val="0"/>
              </a:spcBef>
              <a:defRPr sz="4500">
                <a:solidFill>
                  <a:srgbClr val="FFFFFF"/>
                </a:solidFill>
              </a:defRPr>
            </a:lvl1pPr>
          </a:lstStyle>
          <a:p>
            <a:r>
              <a:t>Title (up to 2 lines)Oracle Sans Light 45 pt</a:t>
            </a:r>
          </a:p>
        </p:txBody>
      </p:sp>
      <p:sp>
        <p:nvSpPr>
          <p:cNvPr id="5476" name="Body Level One…"/>
          <p:cNvSpPr txBox="1">
            <a:spLocks noGrp="1"/>
          </p:cNvSpPr>
          <p:nvPr>
            <p:ph type="body" sz="quarter" idx="1" hasCustomPrompt="1"/>
          </p:nvPr>
        </p:nvSpPr>
        <p:spPr>
          <a:xfrm>
            <a:off x="692150" y="4058172"/>
            <a:ext cx="10484864" cy="341248"/>
          </a:xfrm>
          <a:prstGeom prst="rect">
            <a:avLst/>
          </a:prstGeom>
        </p:spPr>
        <p:txBody>
          <a:bodyPr/>
          <a:lstStyle>
            <a:lvl1pPr>
              <a:lnSpc>
                <a:spcPct val="90000"/>
              </a:lnSpc>
              <a:spcBef>
                <a:spcPts val="1000"/>
              </a:spcBef>
              <a:defRPr sz="2400">
                <a:solidFill>
                  <a:srgbClr val="FFFFFF"/>
                </a:solidFill>
              </a:defRPr>
            </a:lvl1pPr>
            <a:lvl2pPr marL="426719" indent="-243839">
              <a:lnSpc>
                <a:spcPct val="90000"/>
              </a:lnSpc>
              <a:spcBef>
                <a:spcPts val="1000"/>
              </a:spcBef>
              <a:defRPr sz="2400">
                <a:solidFill>
                  <a:srgbClr val="FFFFFF"/>
                </a:solidFill>
              </a:defRPr>
            </a:lvl2pPr>
            <a:lvl3pPr marL="638969" indent="-273844">
              <a:lnSpc>
                <a:spcPct val="90000"/>
              </a:lnSpc>
              <a:spcBef>
                <a:spcPts val="1000"/>
              </a:spcBef>
              <a:defRPr sz="2400">
                <a:solidFill>
                  <a:srgbClr val="FFFFFF"/>
                </a:solidFill>
              </a:defRPr>
            </a:lvl3pPr>
            <a:lvl4pPr marL="860652" indent="-312965">
              <a:lnSpc>
                <a:spcPct val="90000"/>
              </a:lnSpc>
              <a:spcBef>
                <a:spcPts val="1000"/>
              </a:spcBef>
              <a:defRPr sz="2400">
                <a:solidFill>
                  <a:srgbClr val="FFFFFF"/>
                </a:solidFill>
              </a:defRPr>
            </a:lvl4pPr>
            <a:lvl5pPr marL="1097280" indent="-365760">
              <a:lnSpc>
                <a:spcPct val="90000"/>
              </a:lnSpc>
              <a:spcBef>
                <a:spcPts val="1000"/>
              </a:spcBef>
              <a:defRPr sz="2400">
                <a:solidFill>
                  <a:srgbClr val="FFFFFF"/>
                </a:solidFill>
              </a:defRPr>
            </a:lvl5pPr>
          </a:lstStyle>
          <a:p>
            <a:r>
              <a:t>Subhead goes here on one line</a:t>
            </a:r>
          </a:p>
          <a:p>
            <a:pPr lvl="1"/>
            <a:endParaRPr/>
          </a:p>
          <a:p>
            <a:pPr lvl="2"/>
            <a:endParaRPr/>
          </a:p>
          <a:p>
            <a:pPr lvl="3"/>
            <a:endParaRPr/>
          </a:p>
          <a:p>
            <a:pPr lvl="4"/>
            <a:endParaRPr/>
          </a:p>
        </p:txBody>
      </p:sp>
      <p:sp>
        <p:nvSpPr>
          <p:cNvPr id="5477" name="Text Field"/>
          <p:cNvSpPr>
            <a:spLocks noGrp="1"/>
          </p:cNvSpPr>
          <p:nvPr>
            <p:ph type="body" sz="quarter" idx="21" hasCustomPrompt="1"/>
          </p:nvPr>
        </p:nvSpPr>
        <p:spPr>
          <a:xfrm>
            <a:off x="692150" y="5221999"/>
            <a:ext cx="5403850" cy="209286"/>
          </a:xfrm>
          <a:prstGeom prst="rect">
            <a:avLst/>
          </a:prstGeom>
        </p:spPr>
        <p:txBody>
          <a:bodyPr/>
          <a:lstStyle>
            <a:lvl1pPr>
              <a:defRPr sz="1200">
                <a:solidFill>
                  <a:srgbClr val="9CA0AA"/>
                </a:solidFill>
                <a:latin typeface="Oracle Sans Bold"/>
                <a:ea typeface="Oracle Sans Bold"/>
                <a:cs typeface="Oracle Sans Bold"/>
                <a:sym typeface="Oracle Sans Bold"/>
              </a:defRPr>
            </a:lvl1pPr>
          </a:lstStyle>
          <a:p>
            <a:r>
              <a:t>Name</a:t>
            </a:r>
          </a:p>
        </p:txBody>
      </p:sp>
      <p:sp>
        <p:nvSpPr>
          <p:cNvPr id="5478" name="Text Field 2"/>
          <p:cNvSpPr>
            <a:spLocks noGrp="1"/>
          </p:cNvSpPr>
          <p:nvPr>
            <p:ph type="body" sz="quarter" idx="22" hasCustomPrompt="1"/>
          </p:nvPr>
        </p:nvSpPr>
        <p:spPr>
          <a:xfrm>
            <a:off x="692150" y="5513525"/>
            <a:ext cx="5403850" cy="895182"/>
          </a:xfrm>
          <a:prstGeom prst="rect">
            <a:avLst/>
          </a:prstGeom>
        </p:spPr>
        <p:txBody>
          <a:bodyPr/>
          <a:lstStyle>
            <a:lvl1pPr>
              <a:defRPr sz="1200">
                <a:solidFill>
                  <a:srgbClr val="9CA0AA"/>
                </a:solidFill>
              </a:defRPr>
            </a:lvl1pPr>
          </a:lstStyle>
          <a:p>
            <a:r>
              <a:t>Presenter’s Title
Organization, Division or Business Unit
Month 00, 2022</a:t>
            </a:r>
          </a:p>
        </p:txBody>
      </p:sp>
      <p:sp>
        <p:nvSpPr>
          <p:cNvPr id="5479"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type="tx">
  <p:cSld name="Light - Title, Body Text">
    <p:spTree>
      <p:nvGrpSpPr>
        <p:cNvPr id="1" name=""/>
        <p:cNvGrpSpPr/>
        <p:nvPr/>
      </p:nvGrpSpPr>
      <p:grpSpPr>
        <a:xfrm>
          <a:off x="0" y="0"/>
          <a:ext cx="0" cy="0"/>
          <a:chOff x="0" y="0"/>
          <a:chExt cx="0" cy="0"/>
        </a:xfrm>
      </p:grpSpPr>
      <p:pic>
        <p:nvPicPr>
          <p:cNvPr id="548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88" name="Body Level One…"/>
          <p:cNvSpPr txBox="1">
            <a:spLocks noGrp="1"/>
          </p:cNvSpPr>
          <p:nvPr>
            <p:ph type="body" idx="1"/>
          </p:nvPr>
        </p:nvSpPr>
        <p:spPr>
          <a:xfrm>
            <a:off x="692151" y="1762125"/>
            <a:ext cx="10756827" cy="4349242"/>
          </a:xfrm>
          <a:prstGeom prst="rect">
            <a:avLst/>
          </a:prstGeom>
        </p:spPr>
        <p:txBody>
          <a:bodyPr/>
          <a:lstStyle>
            <a:lvl2pPr marL="365759" indent="-182879"/>
            <a:lvl3pPr marL="570508" indent="-205383"/>
            <a:lvl4pPr marL="782410" indent="-234723"/>
            <a:lvl5pPr marL="1005839" indent="-274319"/>
          </a:lstStyle>
          <a:p>
            <a:r>
              <a:t>Body Level One</a:t>
            </a:r>
          </a:p>
          <a:p>
            <a:pPr lvl="1"/>
            <a:r>
              <a:t>Body Level Two</a:t>
            </a:r>
          </a:p>
          <a:p>
            <a:pPr lvl="2"/>
            <a:r>
              <a:t>Body Level Three</a:t>
            </a:r>
          </a:p>
          <a:p>
            <a:pPr lvl="3"/>
            <a:r>
              <a:t>Body Level Four</a:t>
            </a:r>
          </a:p>
          <a:p>
            <a:pPr lvl="4"/>
            <a:r>
              <a:t>Body Level Five</a:t>
            </a:r>
          </a:p>
        </p:txBody>
      </p:sp>
      <p:sp>
        <p:nvSpPr>
          <p:cNvPr id="5489"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490" name="Subtitle"/>
          <p:cNvSpPr>
            <a:spLocks noGrp="1"/>
          </p:cNvSpPr>
          <p:nvPr>
            <p:ph type="body" sz="quarter" idx="21" hasCustomPrompt="1"/>
          </p:nvPr>
        </p:nvSpPr>
        <p:spPr>
          <a:xfrm>
            <a:off x="692149" y="1111228"/>
            <a:ext cx="10747475" cy="309601"/>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type="tx">
  <p:cSld name="Dark - Title, Body Text">
    <p:bg>
      <p:bgPr>
        <a:solidFill>
          <a:srgbClr val="040411"/>
        </a:solidFill>
        <a:effectLst/>
      </p:bgPr>
    </p:bg>
    <p:spTree>
      <p:nvGrpSpPr>
        <p:cNvPr id="1" name=""/>
        <p:cNvGrpSpPr/>
        <p:nvPr/>
      </p:nvGrpSpPr>
      <p:grpSpPr>
        <a:xfrm>
          <a:off x="0" y="0"/>
          <a:ext cx="0" cy="0"/>
          <a:chOff x="0" y="0"/>
          <a:chExt cx="0" cy="0"/>
        </a:xfrm>
      </p:grpSpPr>
      <p:pic>
        <p:nvPicPr>
          <p:cNvPr id="549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99" name="Body Level One…"/>
          <p:cNvSpPr txBox="1">
            <a:spLocks noGrp="1"/>
          </p:cNvSpPr>
          <p:nvPr>
            <p:ph type="body" idx="1"/>
          </p:nvPr>
        </p:nvSpPr>
        <p:spPr>
          <a:xfrm>
            <a:off x="692151" y="1762125"/>
            <a:ext cx="10756827" cy="4349242"/>
          </a:xfrm>
          <a:prstGeom prst="rect">
            <a:avLst/>
          </a:prstGeom>
        </p:spPr>
        <p:txBody>
          <a:bodyPr/>
          <a:lstStyle>
            <a:lvl1pPr>
              <a:defRPr>
                <a:solidFill>
                  <a:srgbClr val="FFFFFF"/>
                </a:solidFill>
              </a:defRPr>
            </a:lvl1pPr>
            <a:lvl2pPr marL="365759" indent="-182879">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00" name="Title"/>
          <p:cNvSpPr txBox="1">
            <a:spLocks noGrp="1"/>
          </p:cNvSpPr>
          <p:nvPr>
            <p:ph type="title" hasCustomPrompt="1"/>
          </p:nvPr>
        </p:nvSpPr>
        <p:spPr>
          <a:xfrm>
            <a:off x="692150" y="280122"/>
            <a:ext cx="10747773" cy="822962"/>
          </a:xfrm>
          <a:prstGeom prst="rect">
            <a:avLst/>
          </a:prstGeom>
        </p:spPr>
        <p:txBody>
          <a:bodyPr/>
          <a:lstStyle>
            <a:lvl1pPr>
              <a:spcBef>
                <a:spcPts val="0"/>
              </a:spcBef>
              <a:defRPr>
                <a:solidFill>
                  <a:srgbClr val="FFFFFF"/>
                </a:solidFill>
              </a:defRPr>
            </a:lvl1pPr>
          </a:lstStyle>
          <a:p>
            <a:r>
              <a:t>Title</a:t>
            </a:r>
          </a:p>
        </p:txBody>
      </p:sp>
      <p:sp>
        <p:nvSpPr>
          <p:cNvPr id="5501" name="Subtitle"/>
          <p:cNvSpPr>
            <a:spLocks noGrp="1"/>
          </p:cNvSpPr>
          <p:nvPr>
            <p:ph type="body" sz="quarter" idx="21" hasCustomPrompt="1"/>
          </p:nvPr>
        </p:nvSpPr>
        <p:spPr>
          <a:xfrm>
            <a:off x="692149" y="1111228"/>
            <a:ext cx="10747475"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x">
  <p:cSld name="Dark - Title, Sidebar, Body Text">
    <p:bg>
      <p:bgPr>
        <a:solidFill>
          <a:srgbClr val="040411"/>
        </a:solidFill>
        <a:effectLst/>
      </p:bgPr>
    </p:bg>
    <p:spTree>
      <p:nvGrpSpPr>
        <p:cNvPr id="1" name=""/>
        <p:cNvGrpSpPr/>
        <p:nvPr/>
      </p:nvGrpSpPr>
      <p:grpSpPr>
        <a:xfrm>
          <a:off x="0" y="0"/>
          <a:ext cx="0" cy="0"/>
          <a:chOff x="0" y="0"/>
          <a:chExt cx="0" cy="0"/>
        </a:xfrm>
      </p:grpSpPr>
      <p:pic>
        <p:nvPicPr>
          <p:cNvPr id="550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10" name="Body Level One…"/>
          <p:cNvSpPr txBox="1">
            <a:spLocks noGrp="1"/>
          </p:cNvSpPr>
          <p:nvPr>
            <p:ph type="body" idx="1"/>
          </p:nvPr>
        </p:nvSpPr>
        <p:spPr>
          <a:xfrm>
            <a:off x="3552971" y="1762125"/>
            <a:ext cx="7896079" cy="4349242"/>
          </a:xfrm>
          <a:prstGeom prst="rect">
            <a:avLst/>
          </a:prstGeom>
        </p:spPr>
        <p:txBody>
          <a:bodyPr/>
          <a:lstStyle>
            <a:lvl1pPr>
              <a:defRPr>
                <a:solidFill>
                  <a:srgbClr val="FFFFFF"/>
                </a:solidFill>
              </a:defRPr>
            </a:lvl1pPr>
            <a:lvl2pPr marL="365759" indent="-182879">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11" name="Title"/>
          <p:cNvSpPr txBox="1">
            <a:spLocks noGrp="1"/>
          </p:cNvSpPr>
          <p:nvPr>
            <p:ph type="title" hasCustomPrompt="1"/>
          </p:nvPr>
        </p:nvSpPr>
        <p:spPr>
          <a:xfrm>
            <a:off x="692150" y="280122"/>
            <a:ext cx="10747773" cy="822962"/>
          </a:xfrm>
          <a:prstGeom prst="rect">
            <a:avLst/>
          </a:prstGeom>
        </p:spPr>
        <p:txBody>
          <a:bodyPr/>
          <a:lstStyle>
            <a:lvl1pPr>
              <a:spcBef>
                <a:spcPts val="0"/>
              </a:spcBef>
              <a:defRPr>
                <a:solidFill>
                  <a:srgbClr val="FFFFFF"/>
                </a:solidFill>
              </a:defRPr>
            </a:lvl1pPr>
          </a:lstStyle>
          <a:p>
            <a:r>
              <a:t>Title</a:t>
            </a:r>
          </a:p>
        </p:txBody>
      </p:sp>
      <p:sp>
        <p:nvSpPr>
          <p:cNvPr id="5512" name="Subtitle"/>
          <p:cNvSpPr>
            <a:spLocks noGrp="1"/>
          </p:cNvSpPr>
          <p:nvPr>
            <p:ph type="body" sz="quarter" idx="21" hasCustomPrompt="1"/>
          </p:nvPr>
        </p:nvSpPr>
        <p:spPr>
          <a:xfrm>
            <a:off x="692149" y="1111228"/>
            <a:ext cx="10747475"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x">
  <p:cSld name="Light - Title 2 Column">
    <p:spTree>
      <p:nvGrpSpPr>
        <p:cNvPr id="1" name=""/>
        <p:cNvGrpSpPr/>
        <p:nvPr/>
      </p:nvGrpSpPr>
      <p:grpSpPr>
        <a:xfrm>
          <a:off x="0" y="0"/>
          <a:ext cx="0" cy="0"/>
          <a:chOff x="0" y="0"/>
          <a:chExt cx="0" cy="0"/>
        </a:xfrm>
      </p:grpSpPr>
      <p:pic>
        <p:nvPicPr>
          <p:cNvPr id="551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20" name="Column Divider"/>
          <p:cNvSpPr/>
          <p:nvPr/>
        </p:nvSpPr>
        <p:spPr>
          <a:xfrm flipH="1">
            <a:off x="6111857" y="1758950"/>
            <a:ext cx="1" cy="4357617"/>
          </a:xfrm>
          <a:prstGeom prst="line">
            <a:avLst/>
          </a:prstGeom>
          <a:ln w="19050">
            <a:solidFill>
              <a:srgbClr val="8B8580">
                <a:alpha val="25000"/>
              </a:srgbClr>
            </a:solidFill>
          </a:ln>
        </p:spPr>
        <p:txBody>
          <a:bodyPr lIns="45718" tIns="45718" rIns="45718" bIns="45718"/>
          <a:lstStyle/>
          <a:p>
            <a:endParaRPr/>
          </a:p>
        </p:txBody>
      </p:sp>
      <p:sp>
        <p:nvSpPr>
          <p:cNvPr id="5521" name="Rectangle 16"/>
          <p:cNvSpPr/>
          <p:nvPr/>
        </p:nvSpPr>
        <p:spPr>
          <a:xfrm>
            <a:off x="3125165" y="1585731"/>
            <a:ext cx="6470249" cy="4699322"/>
          </a:xfrm>
          <a:prstGeom prst="rect">
            <a:avLst/>
          </a:prstGeom>
          <a:solidFill>
            <a:srgbClr val="FFFFFF"/>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pic>
        <p:nvPicPr>
          <p:cNvPr id="5522" name="Picture 10" descr="Picture 10"/>
          <p:cNvPicPr>
            <a:picLocks noChangeAspect="1"/>
          </p:cNvPicPr>
          <p:nvPr/>
        </p:nvPicPr>
        <p:blipFill>
          <a:blip r:embed="rId3">
            <a:alphaModFix amt="42000"/>
          </a:blip>
          <a:srcRect r="14733"/>
          <a:stretch>
            <a:fillRect/>
          </a:stretch>
        </p:blipFill>
        <p:spPr>
          <a:xfrm>
            <a:off x="8526482" y="4597665"/>
            <a:ext cx="3665518" cy="1270838"/>
          </a:xfrm>
          <a:prstGeom prst="rect">
            <a:avLst/>
          </a:prstGeom>
          <a:ln w="12700">
            <a:miter lim="400000"/>
          </a:ln>
        </p:spPr>
      </p:pic>
      <p:pic>
        <p:nvPicPr>
          <p:cNvPr id="552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25" name="Body Level One…"/>
          <p:cNvSpPr txBox="1">
            <a:spLocks noGrp="1"/>
          </p:cNvSpPr>
          <p:nvPr>
            <p:ph type="body" sz="half" idx="1"/>
          </p:nvPr>
        </p:nvSpPr>
        <p:spPr>
          <a:xfrm>
            <a:off x="692150" y="1762124"/>
            <a:ext cx="4896000" cy="4357617"/>
          </a:xfrm>
          <a:prstGeom prst="rect">
            <a:avLst/>
          </a:prstGeom>
        </p:spPr>
        <p:txBody>
          <a:bodyPr/>
          <a:lstStyle>
            <a:lvl2pPr marL="365759" indent="-182879"/>
            <a:lvl3pPr marL="570508" indent="-205383"/>
            <a:lvl4pPr marL="782410" indent="-234723"/>
            <a:lvl5pPr marL="1005839" indent="-274319"/>
          </a:lstStyle>
          <a:p>
            <a:r>
              <a:t>Body Level One</a:t>
            </a:r>
          </a:p>
          <a:p>
            <a:pPr lvl="1"/>
            <a:r>
              <a:t>Body Level Two</a:t>
            </a:r>
          </a:p>
          <a:p>
            <a:pPr lvl="2"/>
            <a:r>
              <a:t>Body Level Three</a:t>
            </a:r>
          </a:p>
          <a:p>
            <a:pPr lvl="3"/>
            <a:r>
              <a:t>Body Level Four</a:t>
            </a:r>
          </a:p>
          <a:p>
            <a:pPr lvl="4"/>
            <a:r>
              <a:t>Body Level Five</a:t>
            </a:r>
          </a:p>
        </p:txBody>
      </p:sp>
      <p:sp>
        <p:nvSpPr>
          <p:cNvPr id="5526"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527" name="Subtitle"/>
          <p:cNvSpPr>
            <a:spLocks noGrp="1"/>
          </p:cNvSpPr>
          <p:nvPr>
            <p:ph type="body" sz="quarter" idx="21" hasCustomPrompt="1"/>
          </p:nvPr>
        </p:nvSpPr>
        <p:spPr>
          <a:xfrm>
            <a:off x="692149" y="1111228"/>
            <a:ext cx="10747475" cy="309601"/>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type="tx">
  <p:cSld name="Light - Cust Success 1">
    <p:spTree>
      <p:nvGrpSpPr>
        <p:cNvPr id="1" name=""/>
        <p:cNvGrpSpPr/>
        <p:nvPr/>
      </p:nvGrpSpPr>
      <p:grpSpPr>
        <a:xfrm>
          <a:off x="0" y="0"/>
          <a:ext cx="0" cy="0"/>
          <a:chOff x="0" y="0"/>
          <a:chExt cx="0" cy="0"/>
        </a:xfrm>
      </p:grpSpPr>
      <p:sp>
        <p:nvSpPr>
          <p:cNvPr id="5534"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pic>
        <p:nvPicPr>
          <p:cNvPr id="553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53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38" name="Body Level One…"/>
          <p:cNvSpPr txBox="1">
            <a:spLocks noGrp="1"/>
          </p:cNvSpPr>
          <p:nvPr>
            <p:ph type="body" sz="quarter" idx="1"/>
          </p:nvPr>
        </p:nvSpPr>
        <p:spPr>
          <a:xfrm>
            <a:off x="6509105" y="745613"/>
            <a:ext cx="4939201" cy="1544401"/>
          </a:xfrm>
          <a:prstGeom prst="rect">
            <a:avLst/>
          </a:prstGeom>
        </p:spPr>
        <p:txBody>
          <a:bodyPr/>
          <a:lstStyle>
            <a:lvl1pPr>
              <a:defRPr sz="1400"/>
            </a:lvl1pPr>
            <a:lvl2pPr marL="365759" indent="-182879">
              <a:defRPr sz="1400"/>
            </a:lvl2pPr>
            <a:lvl3pPr marL="578115" indent="-212990">
              <a:defRPr sz="1400"/>
            </a:lvl3pPr>
            <a:lvl4pPr marL="780039" indent="-232352">
              <a:defRPr sz="1400"/>
            </a:lvl4pPr>
            <a:lvl5pPr marL="987552" indent="-256032">
              <a:defRPr sz="1400"/>
            </a:lvl5pPr>
          </a:lstStyle>
          <a:p>
            <a:r>
              <a:t>Body Level One</a:t>
            </a:r>
          </a:p>
          <a:p>
            <a:pPr lvl="1"/>
            <a:r>
              <a:t>Body Level Two</a:t>
            </a:r>
          </a:p>
          <a:p>
            <a:pPr lvl="2"/>
            <a:r>
              <a:t>Body Level Three</a:t>
            </a:r>
          </a:p>
          <a:p>
            <a:pPr lvl="3"/>
            <a:r>
              <a:t>Body Level Four</a:t>
            </a:r>
          </a:p>
          <a:p>
            <a:pPr lvl="4"/>
            <a:r>
              <a:t>Body Level Five</a:t>
            </a:r>
          </a:p>
        </p:txBody>
      </p:sp>
      <p:sp>
        <p:nvSpPr>
          <p:cNvPr id="5539" name="Text Field 1"/>
          <p:cNvSpPr>
            <a:spLocks noGrp="1"/>
          </p:cNvSpPr>
          <p:nvPr>
            <p:ph type="body" sz="quarter" idx="22"/>
          </p:nvPr>
        </p:nvSpPr>
        <p:spPr>
          <a:xfrm>
            <a:off x="6509105" y="4570650"/>
            <a:ext cx="4939201" cy="1544401"/>
          </a:xfrm>
          <a:prstGeom prst="rect">
            <a:avLst/>
          </a:prstGeom>
        </p:spPr>
        <p:txBody>
          <a:bodyPr/>
          <a:lstStyle/>
          <a:p>
            <a:pPr>
              <a:defRPr sz="1400"/>
            </a:pPr>
            <a:endParaRPr/>
          </a:p>
        </p:txBody>
      </p:sp>
      <p:sp>
        <p:nvSpPr>
          <p:cNvPr id="5540" name="Text Field 1"/>
          <p:cNvSpPr>
            <a:spLocks noGrp="1"/>
          </p:cNvSpPr>
          <p:nvPr>
            <p:ph type="body" sz="quarter" idx="23"/>
          </p:nvPr>
        </p:nvSpPr>
        <p:spPr>
          <a:xfrm>
            <a:off x="6509105" y="2658131"/>
            <a:ext cx="4939201" cy="1544401"/>
          </a:xfrm>
          <a:prstGeom prst="rect">
            <a:avLst/>
          </a:prstGeom>
        </p:spPr>
        <p:txBody>
          <a:bodyPr/>
          <a:lstStyle/>
          <a:p>
            <a:pPr>
              <a:defRPr sz="1400"/>
            </a:pPr>
            <a:endParaRPr/>
          </a:p>
        </p:txBody>
      </p:sp>
      <p:sp>
        <p:nvSpPr>
          <p:cNvPr id="5541" name="Title"/>
          <p:cNvSpPr txBox="1">
            <a:spLocks noGrp="1"/>
          </p:cNvSpPr>
          <p:nvPr>
            <p:ph type="title" hasCustomPrompt="1"/>
          </p:nvPr>
        </p:nvSpPr>
        <p:spPr>
          <a:xfrm>
            <a:off x="692150" y="1049943"/>
            <a:ext cx="5042950" cy="822961"/>
          </a:xfrm>
          <a:prstGeom prst="rect">
            <a:avLst/>
          </a:prstGeom>
        </p:spPr>
        <p:txBody>
          <a:bodyPr/>
          <a:lstStyle>
            <a:lvl1pPr>
              <a:spcBef>
                <a:spcPts val="0"/>
              </a:spcBef>
              <a:defRPr>
                <a:solidFill>
                  <a:srgbClr val="FFFFFF"/>
                </a:solidFill>
              </a:defRPr>
            </a:lvl1pPr>
          </a:lstStyle>
          <a:p>
            <a:r>
              <a:t>Title</a:t>
            </a:r>
          </a:p>
        </p:txBody>
      </p:sp>
      <p:sp>
        <p:nvSpPr>
          <p:cNvPr id="5542" name="Subtitle"/>
          <p:cNvSpPr>
            <a:spLocks noGrp="1"/>
          </p:cNvSpPr>
          <p:nvPr>
            <p:ph type="body" sz="quarter" idx="24" hasCustomPrompt="1"/>
          </p:nvPr>
        </p:nvSpPr>
        <p:spPr>
          <a:xfrm>
            <a:off x="692150" y="1881049"/>
            <a:ext cx="5042650"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5543" name="Text Field"/>
          <p:cNvSpPr>
            <a:spLocks noGrp="1"/>
          </p:cNvSpPr>
          <p:nvPr>
            <p:ph type="body" sz="quarter" idx="25" hasCustomPrompt="1"/>
          </p:nvPr>
        </p:nvSpPr>
        <p:spPr>
          <a:xfrm>
            <a:off x="692150" y="5401807"/>
            <a:ext cx="4959597" cy="240476"/>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5544" name="Text Field 1"/>
          <p:cNvSpPr>
            <a:spLocks noGrp="1"/>
          </p:cNvSpPr>
          <p:nvPr>
            <p:ph type="body" sz="quarter" idx="26" hasCustomPrompt="1"/>
          </p:nvPr>
        </p:nvSpPr>
        <p:spPr>
          <a:xfrm>
            <a:off x="596900" y="4091945"/>
            <a:ext cx="5043600" cy="1107983"/>
          </a:xfrm>
          <a:prstGeom prst="rect">
            <a:avLst/>
          </a:prstGeom>
        </p:spPr>
        <p:txBody>
          <a:bodyPr/>
          <a:lstStyle>
            <a:lvl1pPr marL="82550" indent="-71436">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5545" name="Text Field"/>
          <p:cNvSpPr>
            <a:spLocks noGrp="1"/>
          </p:cNvSpPr>
          <p:nvPr>
            <p:ph type="body" sz="quarter" idx="27" hasCustomPrompt="1"/>
          </p:nvPr>
        </p:nvSpPr>
        <p:spPr>
          <a:xfrm>
            <a:off x="692149" y="5647864"/>
            <a:ext cx="4957202" cy="240476"/>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5546" name="Picture Placeholder 1"/>
          <p:cNvSpPr>
            <a:spLocks noGrp="1"/>
          </p:cNvSpPr>
          <p:nvPr>
            <p:ph type="pic" sz="quarter" idx="28"/>
          </p:nvPr>
        </p:nvSpPr>
        <p:spPr>
          <a:xfrm>
            <a:off x="692150" y="506191"/>
            <a:ext cx="1152001" cy="50400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tx">
  <p:cSld name="Dark - Cust Success 1">
    <p:bg>
      <p:bgPr>
        <a:solidFill>
          <a:srgbClr val="040411"/>
        </a:solidFill>
        <a:effectLst/>
      </p:bgPr>
    </p:bg>
    <p:spTree>
      <p:nvGrpSpPr>
        <p:cNvPr id="1" name=""/>
        <p:cNvGrpSpPr/>
        <p:nvPr/>
      </p:nvGrpSpPr>
      <p:grpSpPr>
        <a:xfrm>
          <a:off x="0" y="0"/>
          <a:ext cx="0" cy="0"/>
          <a:chOff x="0" y="0"/>
          <a:chExt cx="0" cy="0"/>
        </a:xfrm>
      </p:grpSpPr>
      <p:sp>
        <p:nvSpPr>
          <p:cNvPr id="5553"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sp>
        <p:nvSpPr>
          <p:cNvPr id="5554" name="Body Level One…"/>
          <p:cNvSpPr txBox="1">
            <a:spLocks noGrp="1"/>
          </p:cNvSpPr>
          <p:nvPr>
            <p:ph type="body" sz="quarter" idx="1"/>
          </p:nvPr>
        </p:nvSpPr>
        <p:spPr>
          <a:xfrm>
            <a:off x="6509105" y="745613"/>
            <a:ext cx="4939201" cy="1544401"/>
          </a:xfrm>
          <a:prstGeom prst="rect">
            <a:avLst/>
          </a:prstGeom>
        </p:spPr>
        <p:txBody>
          <a:bodyPr/>
          <a:lstStyle>
            <a:lvl1pPr>
              <a:defRPr sz="1400">
                <a:solidFill>
                  <a:srgbClr val="FFFFFF"/>
                </a:solidFill>
              </a:defRPr>
            </a:lvl1pPr>
            <a:lvl2pPr marL="365759" indent="-182879">
              <a:defRPr sz="1400">
                <a:solidFill>
                  <a:srgbClr val="FFFFFF"/>
                </a:solidFill>
              </a:defRPr>
            </a:lvl2pPr>
            <a:lvl3pPr marL="578115" indent="-212990">
              <a:defRPr sz="1400">
                <a:solidFill>
                  <a:srgbClr val="FFFFFF"/>
                </a:solidFill>
              </a:defRPr>
            </a:lvl3pPr>
            <a:lvl4pPr marL="780039" indent="-232352">
              <a:defRPr sz="1400">
                <a:solidFill>
                  <a:srgbClr val="FFFFFF"/>
                </a:solidFill>
              </a:defRPr>
            </a:lvl4pPr>
            <a:lvl5pPr marL="987552" indent="-256032">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555" name="Text Field 1"/>
          <p:cNvSpPr>
            <a:spLocks noGrp="1"/>
          </p:cNvSpPr>
          <p:nvPr>
            <p:ph type="body" sz="quarter" idx="22"/>
          </p:nvPr>
        </p:nvSpPr>
        <p:spPr>
          <a:xfrm>
            <a:off x="6509105" y="4570650"/>
            <a:ext cx="4939201" cy="1544401"/>
          </a:xfrm>
          <a:prstGeom prst="rect">
            <a:avLst/>
          </a:prstGeom>
        </p:spPr>
        <p:txBody>
          <a:bodyPr/>
          <a:lstStyle/>
          <a:p>
            <a:pPr>
              <a:defRPr sz="1400">
                <a:solidFill>
                  <a:srgbClr val="FFFFFF"/>
                </a:solidFill>
              </a:defRPr>
            </a:pPr>
            <a:endParaRPr/>
          </a:p>
        </p:txBody>
      </p:sp>
      <p:sp>
        <p:nvSpPr>
          <p:cNvPr id="5556" name="Text Field 1"/>
          <p:cNvSpPr>
            <a:spLocks noGrp="1"/>
          </p:cNvSpPr>
          <p:nvPr>
            <p:ph type="body" sz="quarter" idx="23"/>
          </p:nvPr>
        </p:nvSpPr>
        <p:spPr>
          <a:xfrm>
            <a:off x="6509105" y="2658131"/>
            <a:ext cx="4939201" cy="1544401"/>
          </a:xfrm>
          <a:prstGeom prst="rect">
            <a:avLst/>
          </a:prstGeom>
        </p:spPr>
        <p:txBody>
          <a:bodyPr/>
          <a:lstStyle/>
          <a:p>
            <a:pPr>
              <a:defRPr sz="1400">
                <a:solidFill>
                  <a:srgbClr val="FFFFFF"/>
                </a:solidFill>
              </a:defRPr>
            </a:pPr>
            <a:endParaRPr/>
          </a:p>
        </p:txBody>
      </p:sp>
      <p:pic>
        <p:nvPicPr>
          <p:cNvPr id="555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59" name="Title"/>
          <p:cNvSpPr txBox="1">
            <a:spLocks noGrp="1"/>
          </p:cNvSpPr>
          <p:nvPr>
            <p:ph type="title" hasCustomPrompt="1"/>
          </p:nvPr>
        </p:nvSpPr>
        <p:spPr>
          <a:xfrm>
            <a:off x="692150" y="1049943"/>
            <a:ext cx="5042950" cy="822961"/>
          </a:xfrm>
          <a:prstGeom prst="rect">
            <a:avLst/>
          </a:prstGeom>
        </p:spPr>
        <p:txBody>
          <a:bodyPr/>
          <a:lstStyle>
            <a:lvl1pPr>
              <a:spcBef>
                <a:spcPts val="0"/>
              </a:spcBef>
              <a:defRPr>
                <a:solidFill>
                  <a:srgbClr val="FFFFFF"/>
                </a:solidFill>
              </a:defRPr>
            </a:lvl1pPr>
          </a:lstStyle>
          <a:p>
            <a:r>
              <a:t>Title</a:t>
            </a:r>
          </a:p>
        </p:txBody>
      </p:sp>
      <p:sp>
        <p:nvSpPr>
          <p:cNvPr id="5560" name="Subtitle"/>
          <p:cNvSpPr>
            <a:spLocks noGrp="1"/>
          </p:cNvSpPr>
          <p:nvPr>
            <p:ph type="body" sz="quarter" idx="24" hasCustomPrompt="1"/>
          </p:nvPr>
        </p:nvSpPr>
        <p:spPr>
          <a:xfrm>
            <a:off x="692150" y="1881049"/>
            <a:ext cx="5042650"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5561" name="Text Field"/>
          <p:cNvSpPr>
            <a:spLocks noGrp="1"/>
          </p:cNvSpPr>
          <p:nvPr>
            <p:ph type="body" sz="quarter" idx="25" hasCustomPrompt="1"/>
          </p:nvPr>
        </p:nvSpPr>
        <p:spPr>
          <a:xfrm>
            <a:off x="692150" y="5401807"/>
            <a:ext cx="4959597" cy="240476"/>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5562" name="Text Field 1"/>
          <p:cNvSpPr>
            <a:spLocks noGrp="1"/>
          </p:cNvSpPr>
          <p:nvPr>
            <p:ph type="body" sz="quarter" idx="26" hasCustomPrompt="1"/>
          </p:nvPr>
        </p:nvSpPr>
        <p:spPr>
          <a:xfrm>
            <a:off x="596900" y="4091945"/>
            <a:ext cx="5043600" cy="1107983"/>
          </a:xfrm>
          <a:prstGeom prst="rect">
            <a:avLst/>
          </a:prstGeom>
        </p:spPr>
        <p:txBody>
          <a:bodyPr/>
          <a:lstStyle>
            <a:lvl1pPr marL="82550" indent="-71436">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5563" name="Text Field"/>
          <p:cNvSpPr>
            <a:spLocks noGrp="1"/>
          </p:cNvSpPr>
          <p:nvPr>
            <p:ph type="body" sz="quarter" idx="27" hasCustomPrompt="1"/>
          </p:nvPr>
        </p:nvSpPr>
        <p:spPr>
          <a:xfrm>
            <a:off x="692149" y="5647864"/>
            <a:ext cx="4957202" cy="240476"/>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5564" name="Picture Placeholder 1"/>
          <p:cNvSpPr>
            <a:spLocks noGrp="1"/>
          </p:cNvSpPr>
          <p:nvPr>
            <p:ph type="pic" sz="quarter" idx="28"/>
          </p:nvPr>
        </p:nvSpPr>
        <p:spPr>
          <a:xfrm>
            <a:off x="692150" y="506191"/>
            <a:ext cx="1152001" cy="50400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tx">
  <p:cSld name="Speaker &amp; Photo Large - Black">
    <p:spTree>
      <p:nvGrpSpPr>
        <p:cNvPr id="1" name=""/>
        <p:cNvGrpSpPr/>
        <p:nvPr/>
      </p:nvGrpSpPr>
      <p:grpSpPr>
        <a:xfrm>
          <a:off x="0" y="0"/>
          <a:ext cx="0" cy="0"/>
          <a:chOff x="0" y="0"/>
          <a:chExt cx="0" cy="0"/>
        </a:xfrm>
      </p:grpSpPr>
      <p:sp>
        <p:nvSpPr>
          <p:cNvPr id="5571" name="Rectangle 9"/>
          <p:cNvSpPr/>
          <p:nvPr/>
        </p:nvSpPr>
        <p:spPr>
          <a:xfrm>
            <a:off x="0" y="0"/>
            <a:ext cx="12192000" cy="6858000"/>
          </a:xfrm>
          <a:prstGeom prst="rect">
            <a:avLst/>
          </a:prstGeom>
          <a:solidFill>
            <a:srgbClr val="040411"/>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sp>
        <p:nvSpPr>
          <p:cNvPr id="5572" name="Rectangle 22"/>
          <p:cNvSpPr/>
          <p:nvPr/>
        </p:nvSpPr>
        <p:spPr>
          <a:xfrm>
            <a:off x="-1" y="0"/>
            <a:ext cx="5323842"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pic>
        <p:nvPicPr>
          <p:cNvPr id="557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574" name="Graphic 20" descr="Graphic 20"/>
          <p:cNvPicPr>
            <a:picLocks noChangeAspect="1"/>
          </p:cNvPicPr>
          <p:nvPr/>
        </p:nvPicPr>
        <p:blipFill>
          <a:blip r:embed="rId3"/>
          <a:srcRect r="46292"/>
          <a:stretch>
            <a:fillRect/>
          </a:stretch>
        </p:blipFill>
        <p:spPr>
          <a:xfrm>
            <a:off x="7896993" y="3564466"/>
            <a:ext cx="4295007" cy="2213482"/>
          </a:xfrm>
          <a:prstGeom prst="rect">
            <a:avLst/>
          </a:prstGeom>
          <a:ln w="12700">
            <a:miter lim="400000"/>
          </a:ln>
        </p:spPr>
      </p:pic>
      <p:sp>
        <p:nvSpPr>
          <p:cNvPr id="5575" name="Picture Placeholder 3"/>
          <p:cNvSpPr>
            <a:spLocks noGrp="1"/>
          </p:cNvSpPr>
          <p:nvPr>
            <p:ph type="pic" idx="21"/>
          </p:nvPr>
        </p:nvSpPr>
        <p:spPr>
          <a:xfrm>
            <a:off x="0" y="0"/>
            <a:ext cx="5323839" cy="6858000"/>
          </a:xfrm>
          <a:prstGeom prst="rect">
            <a:avLst/>
          </a:prstGeom>
        </p:spPr>
        <p:txBody>
          <a:bodyPr lIns="91439" tIns="45719" rIns="91439" bIns="45719">
            <a:noAutofit/>
          </a:bodyPr>
          <a:lstStyle/>
          <a:p>
            <a:endParaRPr/>
          </a:p>
        </p:txBody>
      </p:sp>
      <p:sp>
        <p:nvSpPr>
          <p:cNvPr id="55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77" name="Name of. speaker"/>
          <p:cNvSpPr txBox="1">
            <a:spLocks noGrp="1"/>
          </p:cNvSpPr>
          <p:nvPr>
            <p:ph type="title" hasCustomPrompt="1"/>
          </p:nvPr>
        </p:nvSpPr>
        <p:spPr>
          <a:xfrm>
            <a:off x="6124904" y="2101729"/>
            <a:ext cx="5294937" cy="553999"/>
          </a:xfrm>
          <a:prstGeom prst="rect">
            <a:avLst/>
          </a:prstGeom>
        </p:spPr>
        <p:txBody>
          <a:bodyPr/>
          <a:lstStyle>
            <a:lvl1pPr>
              <a:lnSpc>
                <a:spcPct val="100000"/>
              </a:lnSpc>
              <a:spcBef>
                <a:spcPts val="0"/>
              </a:spcBef>
              <a:defRPr sz="3600">
                <a:solidFill>
                  <a:srgbClr val="FFFFFF"/>
                </a:solidFill>
              </a:defRPr>
            </a:lvl1pPr>
          </a:lstStyle>
          <a:p>
            <a:r>
              <a:t>Name of. speaker</a:t>
            </a:r>
          </a:p>
        </p:txBody>
      </p:sp>
      <p:sp>
        <p:nvSpPr>
          <p:cNvPr id="5578" name="Body Level One…"/>
          <p:cNvSpPr txBox="1">
            <a:spLocks noGrp="1"/>
          </p:cNvSpPr>
          <p:nvPr>
            <p:ph type="body" sz="quarter" idx="1" hasCustomPrompt="1"/>
          </p:nvPr>
        </p:nvSpPr>
        <p:spPr>
          <a:xfrm>
            <a:off x="6124904" y="2893255"/>
            <a:ext cx="5284057" cy="266292"/>
          </a:xfrm>
          <a:prstGeom prst="rect">
            <a:avLst/>
          </a:prstGeom>
        </p:spPr>
        <p:txBody>
          <a:bodyPr/>
          <a:lstStyle>
            <a:lvl1pPr>
              <a:defRPr>
                <a:solidFill>
                  <a:srgbClr val="9CA0AA"/>
                </a:solidFill>
              </a:defRPr>
            </a:lvl1pPr>
            <a:lvl2pPr marL="365759" indent="-182879">
              <a:defRPr>
                <a:solidFill>
                  <a:srgbClr val="9CA0AA"/>
                </a:solidFill>
              </a:defRPr>
            </a:lvl2pPr>
            <a:lvl3pPr marL="570508" indent="-205383">
              <a:defRPr>
                <a:solidFill>
                  <a:srgbClr val="9CA0AA"/>
                </a:solidFill>
              </a:defRPr>
            </a:lvl3pPr>
            <a:lvl4pPr marL="782410" indent="-234723">
              <a:defRPr>
                <a:solidFill>
                  <a:srgbClr val="9CA0AA"/>
                </a:solidFill>
              </a:defRPr>
            </a:lvl4pPr>
            <a:lvl5pPr marL="1005839" indent="-274319">
              <a:defRPr>
                <a:solidFill>
                  <a:srgbClr val="9CA0AA"/>
                </a:solidFill>
              </a:defRPr>
            </a:lvl5pPr>
          </a:lstStyle>
          <a:p>
            <a:r>
              <a:t>Title</a:t>
            </a:r>
          </a:p>
          <a:p>
            <a:pPr lvl="1"/>
            <a:endParaRPr/>
          </a:p>
          <a:p>
            <a:pPr lvl="2"/>
            <a:endParaRPr/>
          </a:p>
          <a:p>
            <a:pPr lvl="3"/>
            <a:endParaRPr/>
          </a:p>
          <a:p>
            <a:pPr lvl="4"/>
            <a:endParaRPr/>
          </a:p>
        </p:txBody>
      </p:sp>
      <p:sp>
        <p:nvSpPr>
          <p:cNvPr id="5579" name="Text Field 2"/>
          <p:cNvSpPr>
            <a:spLocks noGrp="1"/>
          </p:cNvSpPr>
          <p:nvPr>
            <p:ph type="body" sz="quarter" idx="22" hasCustomPrompt="1"/>
          </p:nvPr>
        </p:nvSpPr>
        <p:spPr>
          <a:xfrm>
            <a:off x="6124904" y="3230848"/>
            <a:ext cx="5284057" cy="310052"/>
          </a:xfrm>
          <a:prstGeom prst="rect">
            <a:avLst/>
          </a:prstGeom>
        </p:spPr>
        <p:txBody>
          <a:bodyPr/>
          <a:lstStyle>
            <a:lvl1pPr>
              <a:defRPr>
                <a:solidFill>
                  <a:srgbClr val="9CA0AA"/>
                </a:solidFill>
              </a:defRPr>
            </a:lvl1pPr>
          </a:lstStyle>
          <a:p>
            <a:r>
              <a:t>Company name (if using logo, delete this line)</a:t>
            </a:r>
          </a:p>
        </p:txBody>
      </p:sp>
      <p:sp>
        <p:nvSpPr>
          <p:cNvPr id="5580" name="Picture Placeholder 1"/>
          <p:cNvSpPr>
            <a:spLocks noGrp="1"/>
          </p:cNvSpPr>
          <p:nvPr>
            <p:ph type="pic" sz="quarter" idx="23"/>
          </p:nvPr>
        </p:nvSpPr>
        <p:spPr>
          <a:xfrm>
            <a:off x="6124904" y="1108075"/>
            <a:ext cx="1152001" cy="50400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x">
  <p:cSld name="Section Break - Blue 2">
    <p:bg>
      <p:bgPr>
        <a:solidFill>
          <a:srgbClr val="001E48"/>
        </a:solidFill>
        <a:effectLst/>
      </p:bgPr>
    </p:bg>
    <p:spTree>
      <p:nvGrpSpPr>
        <p:cNvPr id="1" name=""/>
        <p:cNvGrpSpPr/>
        <p:nvPr/>
      </p:nvGrpSpPr>
      <p:grpSpPr>
        <a:xfrm>
          <a:off x="0" y="0"/>
          <a:ext cx="0" cy="0"/>
          <a:chOff x="0" y="0"/>
          <a:chExt cx="0" cy="0"/>
        </a:xfrm>
      </p:grpSpPr>
      <p:pic>
        <p:nvPicPr>
          <p:cNvPr id="5587"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588"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pic>
        <p:nvPicPr>
          <p:cNvPr id="5589"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sp>
        <p:nvSpPr>
          <p:cNvPr id="55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91" name="Section heading (up to 2 lines)Oracle Sans Light 36 pt"/>
          <p:cNvSpPr txBox="1">
            <a:spLocks noGrp="1"/>
          </p:cNvSpPr>
          <p:nvPr>
            <p:ph type="title" hasCustomPrompt="1"/>
          </p:nvPr>
        </p:nvSpPr>
        <p:spPr>
          <a:xfrm>
            <a:off x="1018030" y="2224060"/>
            <a:ext cx="10425601" cy="1164232"/>
          </a:xfrm>
          <a:prstGeom prst="rect">
            <a:avLst/>
          </a:prstGeom>
        </p:spPr>
        <p:txBody>
          <a:bodyPr/>
          <a:lstStyle>
            <a:lvl1pPr>
              <a:spcBef>
                <a:spcPts val="0"/>
              </a:spcBef>
              <a:defRPr sz="3600">
                <a:solidFill>
                  <a:srgbClr val="FFFFFF"/>
                </a:solidFill>
              </a:defRPr>
            </a:lvl1pPr>
          </a:lstStyle>
          <a:p>
            <a:r>
              <a:t>Section heading (up to 2 lines)Oracle Sans Light 36 pt</a:t>
            </a:r>
          </a:p>
        </p:txBody>
      </p:sp>
      <p:sp>
        <p:nvSpPr>
          <p:cNvPr id="5592" name="Body Level One…"/>
          <p:cNvSpPr txBox="1">
            <a:spLocks noGrp="1"/>
          </p:cNvSpPr>
          <p:nvPr>
            <p:ph type="body" sz="quarter" idx="1" hasCustomPrompt="1"/>
          </p:nvPr>
        </p:nvSpPr>
        <p:spPr>
          <a:xfrm>
            <a:off x="1018029" y="3649286"/>
            <a:ext cx="10425601" cy="605654"/>
          </a:xfrm>
          <a:prstGeom prst="rect">
            <a:avLst/>
          </a:prstGeom>
        </p:spPr>
        <p:txBody>
          <a:bodyPr/>
          <a:lstStyle>
            <a:lvl1pPr>
              <a:defRPr>
                <a:solidFill>
                  <a:srgbClr val="FFFFFF"/>
                </a:solidFill>
              </a:defRPr>
            </a:lvl1pPr>
            <a:lvl2pPr marL="0" indent="182879">
              <a:buSzTx/>
              <a:buNone/>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Section subheading (up to 2 lines)</a:t>
            </a:r>
          </a:p>
          <a:p>
            <a:pPr lvl="1"/>
            <a:endParaRPr/>
          </a:p>
          <a:p>
            <a:pPr lvl="2"/>
            <a:endParaRPr/>
          </a:p>
          <a:p>
            <a:pPr lvl="3"/>
            <a:endParaRPr/>
          </a:p>
          <a:p>
            <a:pPr lvl="4"/>
            <a:endParaRPr/>
          </a:p>
        </p:txBody>
      </p:sp>
    </p:spTree>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x">
  <p:cSld name="Thank You - Black">
    <p:bg>
      <p:bgPr>
        <a:solidFill>
          <a:srgbClr val="040411"/>
        </a:solidFill>
        <a:effectLst/>
      </p:bgPr>
    </p:bg>
    <p:spTree>
      <p:nvGrpSpPr>
        <p:cNvPr id="1" name=""/>
        <p:cNvGrpSpPr/>
        <p:nvPr/>
      </p:nvGrpSpPr>
      <p:grpSpPr>
        <a:xfrm>
          <a:off x="0" y="0"/>
          <a:ext cx="0" cy="0"/>
          <a:chOff x="0" y="0"/>
          <a:chExt cx="0" cy="0"/>
        </a:xfrm>
      </p:grpSpPr>
      <p:pic>
        <p:nvPicPr>
          <p:cNvPr id="559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600" name="Thank you"/>
          <p:cNvSpPr txBox="1">
            <a:spLocks noGrp="1"/>
          </p:cNvSpPr>
          <p:nvPr>
            <p:ph type="title" hasCustomPrompt="1"/>
          </p:nvPr>
        </p:nvSpPr>
        <p:spPr>
          <a:xfrm>
            <a:off x="688976" y="2964855"/>
            <a:ext cx="5352151" cy="822961"/>
          </a:xfrm>
          <a:prstGeom prst="rect">
            <a:avLst/>
          </a:prstGeom>
        </p:spPr>
        <p:txBody>
          <a:bodyPr/>
          <a:lstStyle>
            <a:lvl1pPr>
              <a:lnSpc>
                <a:spcPct val="100000"/>
              </a:lnSpc>
              <a:spcBef>
                <a:spcPts val="0"/>
              </a:spcBef>
              <a:defRPr sz="4000">
                <a:solidFill>
                  <a:srgbClr val="FFFFFF"/>
                </a:solidFill>
              </a:defRPr>
            </a:lvl1pPr>
          </a:lstStyle>
          <a:p>
            <a:r>
              <a:t>Thank you</a:t>
            </a:r>
          </a:p>
        </p:txBody>
      </p:sp>
      <p:sp>
        <p:nvSpPr>
          <p:cNvPr id="5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602" name="Picture 15" descr="Picture 15"/>
          <p:cNvPicPr>
            <a:picLocks noChangeAspect="1"/>
          </p:cNvPicPr>
          <p:nvPr/>
        </p:nvPicPr>
        <p:blipFill>
          <a:blip r:embed="rId3"/>
          <a:srcRect r="11093"/>
          <a:stretch>
            <a:fillRect/>
          </a:stretch>
        </p:blipFill>
        <p:spPr>
          <a:xfrm>
            <a:off x="6579233" y="1632030"/>
            <a:ext cx="5612768" cy="3759816"/>
          </a:xfrm>
          <a:prstGeom prst="rect">
            <a:avLst/>
          </a:prstGeom>
          <a:ln w="12700">
            <a:miter lim="400000"/>
          </a:ln>
        </p:spPr>
      </p:pic>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Light - Data Texture 19 Blank">
    <p:bg>
      <p:bgPr>
        <a:solidFill>
          <a:srgbClr val="FCFBFA"/>
        </a:solidFill>
        <a:effectLst/>
      </p:bgPr>
    </p:bg>
    <p:spTree>
      <p:nvGrpSpPr>
        <p:cNvPr id="1" name=""/>
        <p:cNvGrpSpPr/>
        <p:nvPr/>
      </p:nvGrpSpPr>
      <p:grpSpPr>
        <a:xfrm>
          <a:off x="0" y="0"/>
          <a:ext cx="0" cy="0"/>
          <a:chOff x="0" y="0"/>
          <a:chExt cx="0" cy="0"/>
        </a:xfrm>
      </p:grpSpPr>
      <p:pic>
        <p:nvPicPr>
          <p:cNvPr id="632"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63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3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x">
  <p:cSld name="5_Light - Customer success metrics headine">
    <p:spTree>
      <p:nvGrpSpPr>
        <p:cNvPr id="1" name=""/>
        <p:cNvGrpSpPr/>
        <p:nvPr/>
      </p:nvGrpSpPr>
      <p:grpSpPr>
        <a:xfrm>
          <a:off x="0" y="0"/>
          <a:ext cx="0" cy="0"/>
          <a:chOff x="0" y="0"/>
          <a:chExt cx="0" cy="0"/>
        </a:xfrm>
      </p:grpSpPr>
      <p:pic>
        <p:nvPicPr>
          <p:cNvPr id="5609" name="Picture 17" descr="Picture 17"/>
          <p:cNvPicPr>
            <a:picLocks noChangeAspect="1"/>
          </p:cNvPicPr>
          <p:nvPr/>
        </p:nvPicPr>
        <p:blipFill>
          <a:blip r:embed="rId2"/>
          <a:stretch>
            <a:fillRect/>
          </a:stretch>
        </p:blipFill>
        <p:spPr>
          <a:xfrm>
            <a:off x="0" y="0"/>
            <a:ext cx="12192000" cy="254000"/>
          </a:xfrm>
          <a:prstGeom prst="rect">
            <a:avLst/>
          </a:prstGeom>
          <a:ln w="12700">
            <a:miter lim="400000"/>
          </a:ln>
        </p:spPr>
      </p:pic>
      <p:pic>
        <p:nvPicPr>
          <p:cNvPr id="5610" name="Picture 30" descr="Picture 30"/>
          <p:cNvPicPr>
            <a:picLocks noChangeAspect="1"/>
          </p:cNvPicPr>
          <p:nvPr/>
        </p:nvPicPr>
        <p:blipFill>
          <a:blip r:embed="rId3"/>
          <a:stretch>
            <a:fillRect/>
          </a:stretch>
        </p:blipFill>
        <p:spPr>
          <a:xfrm>
            <a:off x="6096000" y="254000"/>
            <a:ext cx="6096000" cy="6604000"/>
          </a:xfrm>
          <a:prstGeom prst="rect">
            <a:avLst/>
          </a:prstGeom>
          <a:ln w="12700">
            <a:miter lim="400000"/>
          </a:ln>
        </p:spPr>
      </p:pic>
      <p:sp>
        <p:nvSpPr>
          <p:cNvPr id="5611" name="Picture Placeholder 2"/>
          <p:cNvSpPr>
            <a:spLocks noGrp="1"/>
          </p:cNvSpPr>
          <p:nvPr>
            <p:ph type="pic" idx="21"/>
          </p:nvPr>
        </p:nvSpPr>
        <p:spPr>
          <a:xfrm>
            <a:off x="6095998" y="254000"/>
            <a:ext cx="6096002" cy="6604000"/>
          </a:xfrm>
          <a:prstGeom prst="rect">
            <a:avLst/>
          </a:prstGeom>
        </p:spPr>
        <p:txBody>
          <a:bodyPr lIns="91439" tIns="45719" rIns="91439" bIns="45719">
            <a:noAutofit/>
          </a:bodyPr>
          <a:lstStyle/>
          <a:p>
            <a:endParaRPr/>
          </a:p>
        </p:txBody>
      </p:sp>
      <p:pic>
        <p:nvPicPr>
          <p:cNvPr id="5612" name="OTag" descr="OTag"/>
          <p:cNvPicPr>
            <a:picLocks noChangeAspect="1"/>
          </p:cNvPicPr>
          <p:nvPr/>
        </p:nvPicPr>
        <p:blipFill>
          <a:blip r:embed="rId4"/>
          <a:stretch>
            <a:fillRect/>
          </a:stretch>
        </p:blipFill>
        <p:spPr>
          <a:xfrm>
            <a:off x="11183111" y="6355079"/>
            <a:ext cx="502921" cy="502921"/>
          </a:xfrm>
          <a:prstGeom prst="rect">
            <a:avLst/>
          </a:prstGeom>
          <a:ln w="12700">
            <a:miter lim="400000"/>
          </a:ln>
        </p:spPr>
      </p:pic>
      <p:sp>
        <p:nvSpPr>
          <p:cNvPr id="5613" name="Click to add title"/>
          <p:cNvSpPr txBox="1">
            <a:spLocks noGrp="1"/>
          </p:cNvSpPr>
          <p:nvPr>
            <p:ph type="title" hasCustomPrompt="1"/>
          </p:nvPr>
        </p:nvSpPr>
        <p:spPr>
          <a:xfrm>
            <a:off x="762000" y="1272762"/>
            <a:ext cx="4762526" cy="500429"/>
          </a:xfrm>
          <a:prstGeom prst="rect">
            <a:avLst/>
          </a:prstGeom>
        </p:spPr>
        <p:txBody>
          <a:bodyPr/>
          <a:lstStyle>
            <a:lvl1pPr>
              <a:spcBef>
                <a:spcPts val="0"/>
              </a:spcBef>
              <a:defRPr sz="4000">
                <a:solidFill>
                  <a:schemeClr val="accent5"/>
                </a:solidFill>
                <a:latin typeface="Georgia"/>
                <a:ea typeface="Georgia"/>
                <a:cs typeface="Georgia"/>
                <a:sym typeface="Georgia"/>
              </a:defRPr>
            </a:lvl1pPr>
          </a:lstStyle>
          <a:p>
            <a:r>
              <a:t>Click to add title</a:t>
            </a:r>
          </a:p>
        </p:txBody>
      </p:sp>
      <p:sp>
        <p:nvSpPr>
          <p:cNvPr id="5614" name="Body Level One…"/>
          <p:cNvSpPr txBox="1">
            <a:spLocks noGrp="1"/>
          </p:cNvSpPr>
          <p:nvPr>
            <p:ph type="body" sz="quarter" idx="1" hasCustomPrompt="1"/>
          </p:nvPr>
        </p:nvSpPr>
        <p:spPr>
          <a:xfrm>
            <a:off x="762000" y="2096248"/>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vl2pPr marL="426719" indent="-243839">
              <a:defRPr sz="2400">
                <a:solidFill>
                  <a:srgbClr val="715BFF"/>
                </a:solidFill>
                <a:latin typeface="Oracle Sans Bold"/>
                <a:ea typeface="Oracle Sans Bold"/>
                <a:cs typeface="Oracle Sans Bold"/>
                <a:sym typeface="Oracle Sans Bold"/>
              </a:defRPr>
            </a:lvl2pPr>
            <a:lvl3pPr marL="638969" indent="-273844">
              <a:defRPr sz="2400">
                <a:solidFill>
                  <a:srgbClr val="715BFF"/>
                </a:solidFill>
                <a:latin typeface="Oracle Sans Bold"/>
                <a:ea typeface="Oracle Sans Bold"/>
                <a:cs typeface="Oracle Sans Bold"/>
                <a:sym typeface="Oracle Sans Bold"/>
              </a:defRPr>
            </a:lvl3pPr>
            <a:lvl4pPr marL="860652" indent="-312965">
              <a:defRPr sz="2400">
                <a:solidFill>
                  <a:srgbClr val="715BFF"/>
                </a:solidFill>
                <a:latin typeface="Oracle Sans Bold"/>
                <a:ea typeface="Oracle Sans Bold"/>
                <a:cs typeface="Oracle Sans Bold"/>
                <a:sym typeface="Oracle Sans Bold"/>
              </a:defRPr>
            </a:lvl4pPr>
            <a:lvl5pPr marL="1097280" indent="-365760">
              <a:defRPr sz="2400">
                <a:solidFill>
                  <a:srgbClr val="715BFF"/>
                </a:solidFill>
                <a:latin typeface="Oracle Sans Bold"/>
                <a:ea typeface="Oracle Sans Bold"/>
                <a:cs typeface="Oracle Sans Bold"/>
                <a:sym typeface="Oracle Sans Bold"/>
              </a:defRPr>
            </a:lvl5pPr>
          </a:lstStyle>
          <a:p>
            <a:r>
              <a:t>XX%</a:t>
            </a:r>
          </a:p>
          <a:p>
            <a:pPr lvl="1"/>
            <a:endParaRPr/>
          </a:p>
          <a:p>
            <a:pPr lvl="2"/>
            <a:endParaRPr/>
          </a:p>
          <a:p>
            <a:pPr lvl="3"/>
            <a:endParaRPr/>
          </a:p>
          <a:p>
            <a:pPr lvl="4"/>
            <a:endParaRPr/>
          </a:p>
        </p:txBody>
      </p:sp>
      <p:sp>
        <p:nvSpPr>
          <p:cNvPr id="5615" name="Text Placeholder 6"/>
          <p:cNvSpPr>
            <a:spLocks noGrp="1"/>
          </p:cNvSpPr>
          <p:nvPr>
            <p:ph type="body" sz="quarter" idx="22" hasCustomPrompt="1"/>
          </p:nvPr>
        </p:nvSpPr>
        <p:spPr>
          <a:xfrm>
            <a:off x="762000" y="2859065"/>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616" name="Text Placeholder 4"/>
          <p:cNvSpPr>
            <a:spLocks noGrp="1"/>
          </p:cNvSpPr>
          <p:nvPr>
            <p:ph type="body" sz="quarter" idx="23" hasCustomPrompt="1"/>
          </p:nvPr>
        </p:nvSpPr>
        <p:spPr>
          <a:xfrm>
            <a:off x="762000" y="3455630"/>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5617" name="Text Placeholder 6"/>
          <p:cNvSpPr>
            <a:spLocks noGrp="1"/>
          </p:cNvSpPr>
          <p:nvPr>
            <p:ph type="body" sz="quarter" idx="24" hasCustomPrompt="1"/>
          </p:nvPr>
        </p:nvSpPr>
        <p:spPr>
          <a:xfrm>
            <a:off x="762000" y="4218447"/>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618" name="Text Placeholder 4"/>
          <p:cNvSpPr>
            <a:spLocks noGrp="1"/>
          </p:cNvSpPr>
          <p:nvPr>
            <p:ph type="body" sz="quarter" idx="25" hasCustomPrompt="1"/>
          </p:nvPr>
        </p:nvSpPr>
        <p:spPr>
          <a:xfrm>
            <a:off x="762000" y="4833018"/>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5619" name="Text Placeholder 6"/>
          <p:cNvSpPr>
            <a:spLocks noGrp="1"/>
          </p:cNvSpPr>
          <p:nvPr>
            <p:ph type="body" sz="quarter" idx="26" hasCustomPrompt="1"/>
          </p:nvPr>
        </p:nvSpPr>
        <p:spPr>
          <a:xfrm>
            <a:off x="762000" y="5595835"/>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620"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
        <p:nvSpPr>
          <p:cNvPr id="5621" name="Accent Mark"/>
          <p:cNvSpPr/>
          <p:nvPr/>
        </p:nvSpPr>
        <p:spPr>
          <a:xfrm flipH="1">
            <a:off x="762000" y="1967345"/>
            <a:ext cx="230401" cy="1"/>
          </a:xfrm>
          <a:prstGeom prst="line">
            <a:avLst/>
          </a:prstGeom>
          <a:ln w="38100">
            <a:solidFill>
              <a:schemeClr val="accent2"/>
            </a:solidFill>
          </a:ln>
        </p:spPr>
        <p:txBody>
          <a:bodyPr lIns="45718" tIns="45718" rIns="45718" bIns="45718"/>
          <a:lstStyle/>
          <a:p>
            <a:endParaRPr/>
          </a:p>
        </p:txBody>
      </p:sp>
    </p:spTree>
  </p:cSld>
  <p:clrMapOvr>
    <a:masterClrMapping/>
  </p:clrMapOvr>
  <p:transition spd="med"/>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000000"/>
        </a:solidFill>
        <a:effectLst/>
      </p:bgPr>
    </p:bg>
    <p:spTree>
      <p:nvGrpSpPr>
        <p:cNvPr id="1" name=""/>
        <p:cNvGrpSpPr/>
        <p:nvPr/>
      </p:nvGrpSpPr>
      <p:grpSpPr>
        <a:xfrm>
          <a:off x="0" y="0"/>
          <a:ext cx="0" cy="0"/>
          <a:chOff x="0" y="0"/>
          <a:chExt cx="0" cy="0"/>
        </a:xfrm>
      </p:grpSpPr>
      <p:pic>
        <p:nvPicPr>
          <p:cNvPr id="5628" name="Data Texture Image" descr="Data Texture Image"/>
          <p:cNvPicPr>
            <a:picLocks noChangeAspect="1"/>
          </p:cNvPicPr>
          <p:nvPr/>
        </p:nvPicPr>
        <p:blipFill>
          <a:blip r:embed="rId2">
            <a:alphaModFix amt="20000"/>
          </a:blip>
          <a:stretch>
            <a:fillRect/>
          </a:stretch>
        </p:blipFill>
        <p:spPr>
          <a:xfrm>
            <a:off x="0" y="0"/>
            <a:ext cx="12192000" cy="6858000"/>
          </a:xfrm>
          <a:prstGeom prst="rect">
            <a:avLst/>
          </a:prstGeom>
          <a:ln w="12700">
            <a:miter lim="400000"/>
          </a:ln>
        </p:spPr>
      </p:pic>
      <p:pic>
        <p:nvPicPr>
          <p:cNvPr id="5629"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sp>
        <p:nvSpPr>
          <p:cNvPr id="5630"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x">
  <p:cSld name="3_ Light Content and device she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37" name="Headline"/>
          <p:cNvSpPr txBox="1">
            <a:spLocks noGrp="1"/>
          </p:cNvSpPr>
          <p:nvPr>
            <p:ph type="title" hasCustomPrompt="1"/>
          </p:nvPr>
        </p:nvSpPr>
        <p:spPr>
          <a:xfrm>
            <a:off x="757515" y="1746566"/>
            <a:ext cx="4329194" cy="1233356"/>
          </a:xfrm>
          <a:prstGeom prst="rect">
            <a:avLst/>
          </a:prstGeom>
        </p:spPr>
        <p:txBody>
          <a:bodyPr/>
          <a:lstStyle>
            <a:lvl1pPr>
              <a:lnSpc>
                <a:spcPct val="100000"/>
              </a:lnSpc>
              <a:defRPr sz="2800">
                <a:latin typeface="Oracle Sans Bold"/>
                <a:ea typeface="Oracle Sans Bold"/>
                <a:cs typeface="Oracle Sans Bold"/>
                <a:sym typeface="Oracle Sans Bold"/>
              </a:defRPr>
            </a:lvl1pPr>
          </a:lstStyle>
          <a:p>
            <a:r>
              <a:t>Headline</a:t>
            </a:r>
          </a:p>
        </p:txBody>
      </p:sp>
      <p:sp>
        <p:nvSpPr>
          <p:cNvPr id="5638" name="Rectangle 13"/>
          <p:cNvSpPr/>
          <p:nvPr/>
        </p:nvSpPr>
        <p:spPr>
          <a:xfrm>
            <a:off x="768094" y="3390993"/>
            <a:ext cx="310897" cy="36577"/>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sp>
        <p:nvSpPr>
          <p:cNvPr id="5639" name="Body Level One…"/>
          <p:cNvSpPr txBox="1">
            <a:spLocks noGrp="1"/>
          </p:cNvSpPr>
          <p:nvPr>
            <p:ph type="body" sz="quarter" idx="1"/>
          </p:nvPr>
        </p:nvSpPr>
        <p:spPr>
          <a:xfrm>
            <a:off x="768094" y="3883152"/>
            <a:ext cx="4329195" cy="2450742"/>
          </a:xfrm>
          <a:prstGeom prst="rect">
            <a:avLst/>
          </a:prstGeom>
        </p:spPr>
        <p:txBody>
          <a:bodyPr/>
          <a:lstStyle>
            <a:lvl1pPr marL="282575" indent="-282575">
              <a:lnSpc>
                <a:spcPct val="100000"/>
              </a:lnSpc>
              <a:buSzPct val="100000"/>
              <a:buChar char="▪"/>
            </a:lvl1pPr>
            <a:lvl2pPr marL="560189" indent="-241102">
              <a:lnSpc>
                <a:spcPct val="100000"/>
              </a:lnSpc>
            </a:lvl2pPr>
            <a:lvl3pPr marL="733425" indent="-200025">
              <a:lnSpc>
                <a:spcPct val="100000"/>
              </a:lnSpc>
              <a:buChar char="–"/>
            </a:lvl3pPr>
            <a:lvl4pPr marL="911225" indent="-200025">
              <a:lnSpc>
                <a:spcPct val="100000"/>
              </a:lnSpc>
            </a:lvl4pPr>
            <a:lvl5pPr marL="1190228" indent="-253603">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5640" name="Slide Number"/>
          <p:cNvSpPr txBox="1">
            <a:spLocks noGrp="1"/>
          </p:cNvSpPr>
          <p:nvPr>
            <p:ph type="sldNum" sz="quarter" idx="2"/>
          </p:nvPr>
        </p:nvSpPr>
        <p:spPr>
          <a:xfrm>
            <a:off x="757515" y="6404292"/>
            <a:ext cx="256541" cy="269241"/>
          </a:xfrm>
          <a:prstGeom prst="rect">
            <a:avLst/>
          </a:prstGeom>
        </p:spPr>
        <p:txBody>
          <a:bodyPr lIns="45719" tIns="45719" rIns="45719" bIns="45719"/>
          <a:lstStyle>
            <a:lvl1pPr>
              <a:defRPr sz="1000">
                <a:solidFill>
                  <a:srgbClr val="A6ACA9"/>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pic>
        <p:nvPicPr>
          <p:cNvPr id="5641" name="Picture 9" descr="Picture 9"/>
          <p:cNvPicPr>
            <a:picLocks noChangeAspect="1"/>
          </p:cNvPicPr>
          <p:nvPr/>
        </p:nvPicPr>
        <p:blipFill>
          <a:blip r:embed="rId3"/>
          <a:stretch>
            <a:fillRect/>
          </a:stretch>
        </p:blipFill>
        <p:spPr>
          <a:xfrm>
            <a:off x="11443751" y="6356350"/>
            <a:ext cx="502921" cy="502920"/>
          </a:xfrm>
          <a:prstGeom prst="rect">
            <a:avLst/>
          </a:prstGeom>
          <a:ln w="12700">
            <a:miter lim="400000"/>
          </a:ln>
        </p:spPr>
      </p:pic>
    </p:spTree>
  </p:cSld>
  <p:clrMapOvr>
    <a:masterClrMapping/>
  </p:clrMapOvr>
  <p:transition spd="med"/>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tx">
  <p:cSld name="Light - Title Only">
    <p:spTree>
      <p:nvGrpSpPr>
        <p:cNvPr id="1" name=""/>
        <p:cNvGrpSpPr/>
        <p:nvPr/>
      </p:nvGrpSpPr>
      <p:grpSpPr>
        <a:xfrm>
          <a:off x="0" y="0"/>
          <a:ext cx="0" cy="0"/>
          <a:chOff x="0" y="0"/>
          <a:chExt cx="0" cy="0"/>
        </a:xfrm>
      </p:grpSpPr>
      <p:pic>
        <p:nvPicPr>
          <p:cNvPr id="564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649" name="Cloud" descr="Cloud"/>
          <p:cNvPicPr>
            <a:picLocks noChangeAspect="1"/>
          </p:cNvPicPr>
          <p:nvPr/>
        </p:nvPicPr>
        <p:blipFill>
          <a:blip r:embed="rId3">
            <a:alphaModFix amt="80000"/>
          </a:blip>
          <a:srcRect t="13483" b="29622"/>
          <a:stretch>
            <a:fillRect/>
          </a:stretch>
        </p:blipFill>
        <p:spPr>
          <a:xfrm>
            <a:off x="6694964" y="290627"/>
            <a:ext cx="5101905" cy="1538174"/>
          </a:xfrm>
          <a:prstGeom prst="rect">
            <a:avLst/>
          </a:prstGeom>
          <a:ln w="12700">
            <a:miter lim="400000"/>
          </a:ln>
        </p:spPr>
      </p:pic>
      <p:sp>
        <p:nvSpPr>
          <p:cNvPr id="5650"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651"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tx">
  <p:cSld name="Title - 2">
    <p:bg>
      <p:bgPr>
        <a:solidFill>
          <a:srgbClr val="040411"/>
        </a:solidFill>
        <a:effectLst/>
      </p:bgPr>
    </p:bg>
    <p:spTree>
      <p:nvGrpSpPr>
        <p:cNvPr id="1" name=""/>
        <p:cNvGrpSpPr/>
        <p:nvPr/>
      </p:nvGrpSpPr>
      <p:grpSpPr>
        <a:xfrm>
          <a:off x="0" y="0"/>
          <a:ext cx="0" cy="0"/>
          <a:chOff x="0" y="0"/>
          <a:chExt cx="0" cy="0"/>
        </a:xfrm>
      </p:grpSpPr>
      <p:pic>
        <p:nvPicPr>
          <p:cNvPr id="5658"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659"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pic>
        <p:nvPicPr>
          <p:cNvPr id="5660" name="Oracle Logo" descr="Oracle Logo"/>
          <p:cNvPicPr>
            <a:picLocks noChangeAspect="1"/>
          </p:cNvPicPr>
          <p:nvPr/>
        </p:nvPicPr>
        <p:blipFill>
          <a:blip r:embed="rId4"/>
          <a:stretch>
            <a:fillRect/>
          </a:stretch>
        </p:blipFill>
        <p:spPr>
          <a:xfrm>
            <a:off x="646499" y="756588"/>
            <a:ext cx="1524893" cy="320041"/>
          </a:xfrm>
          <a:prstGeom prst="rect">
            <a:avLst/>
          </a:prstGeom>
          <a:ln w="12700">
            <a:miter lim="400000"/>
          </a:ln>
        </p:spPr>
      </p:pic>
      <p:sp>
        <p:nvSpPr>
          <p:cNvPr id="5661" name="Title (up to 2 lines)Oracle Sans Light 45 pt"/>
          <p:cNvSpPr txBox="1">
            <a:spLocks noGrp="1"/>
          </p:cNvSpPr>
          <p:nvPr>
            <p:ph type="title" hasCustomPrompt="1"/>
          </p:nvPr>
        </p:nvSpPr>
        <p:spPr>
          <a:xfrm>
            <a:off x="692150" y="2479722"/>
            <a:ext cx="10484864" cy="1280161"/>
          </a:xfrm>
          <a:prstGeom prst="rect">
            <a:avLst/>
          </a:prstGeom>
        </p:spPr>
        <p:txBody>
          <a:bodyPr/>
          <a:lstStyle>
            <a:lvl1pPr>
              <a:spcBef>
                <a:spcPts val="0"/>
              </a:spcBef>
              <a:defRPr sz="4500">
                <a:solidFill>
                  <a:srgbClr val="FFFFFF"/>
                </a:solidFill>
              </a:defRPr>
            </a:lvl1pPr>
          </a:lstStyle>
          <a:p>
            <a:r>
              <a:t>Title (up to 2 lines)Oracle Sans Light 45 pt</a:t>
            </a:r>
          </a:p>
        </p:txBody>
      </p:sp>
      <p:sp>
        <p:nvSpPr>
          <p:cNvPr id="5662" name="Body Level One…"/>
          <p:cNvSpPr txBox="1">
            <a:spLocks noGrp="1"/>
          </p:cNvSpPr>
          <p:nvPr>
            <p:ph type="body" sz="quarter" idx="1" hasCustomPrompt="1"/>
          </p:nvPr>
        </p:nvSpPr>
        <p:spPr>
          <a:xfrm>
            <a:off x="692150" y="4058172"/>
            <a:ext cx="10484864" cy="341248"/>
          </a:xfrm>
          <a:prstGeom prst="rect">
            <a:avLst/>
          </a:prstGeom>
        </p:spPr>
        <p:txBody>
          <a:bodyPr/>
          <a:lstStyle>
            <a:lvl1pPr>
              <a:lnSpc>
                <a:spcPct val="90000"/>
              </a:lnSpc>
              <a:spcBef>
                <a:spcPts val="1000"/>
              </a:spcBef>
              <a:defRPr sz="2400">
                <a:solidFill>
                  <a:srgbClr val="FFFFFF"/>
                </a:solidFill>
              </a:defRPr>
            </a:lvl1pPr>
            <a:lvl2pPr marL="426719" indent="-243839">
              <a:lnSpc>
                <a:spcPct val="90000"/>
              </a:lnSpc>
              <a:spcBef>
                <a:spcPts val="1000"/>
              </a:spcBef>
              <a:defRPr sz="2400">
                <a:solidFill>
                  <a:srgbClr val="FFFFFF"/>
                </a:solidFill>
              </a:defRPr>
            </a:lvl2pPr>
            <a:lvl3pPr marL="638969" indent="-273844">
              <a:lnSpc>
                <a:spcPct val="90000"/>
              </a:lnSpc>
              <a:spcBef>
                <a:spcPts val="1000"/>
              </a:spcBef>
              <a:defRPr sz="2400">
                <a:solidFill>
                  <a:srgbClr val="FFFFFF"/>
                </a:solidFill>
              </a:defRPr>
            </a:lvl3pPr>
            <a:lvl4pPr marL="860652" indent="-312965">
              <a:lnSpc>
                <a:spcPct val="90000"/>
              </a:lnSpc>
              <a:spcBef>
                <a:spcPts val="1000"/>
              </a:spcBef>
              <a:defRPr sz="2400">
                <a:solidFill>
                  <a:srgbClr val="FFFFFF"/>
                </a:solidFill>
              </a:defRPr>
            </a:lvl4pPr>
            <a:lvl5pPr marL="1097280" indent="-365760">
              <a:lnSpc>
                <a:spcPct val="90000"/>
              </a:lnSpc>
              <a:spcBef>
                <a:spcPts val="1000"/>
              </a:spcBef>
              <a:defRPr sz="2400">
                <a:solidFill>
                  <a:srgbClr val="FFFFFF"/>
                </a:solidFill>
              </a:defRPr>
            </a:lvl5pPr>
          </a:lstStyle>
          <a:p>
            <a:r>
              <a:t>Subhead goes here on one line</a:t>
            </a:r>
          </a:p>
          <a:p>
            <a:pPr lvl="1"/>
            <a:endParaRPr/>
          </a:p>
          <a:p>
            <a:pPr lvl="2"/>
            <a:endParaRPr/>
          </a:p>
          <a:p>
            <a:pPr lvl="3"/>
            <a:endParaRPr/>
          </a:p>
          <a:p>
            <a:pPr lvl="4"/>
            <a:endParaRPr/>
          </a:p>
        </p:txBody>
      </p:sp>
      <p:sp>
        <p:nvSpPr>
          <p:cNvPr id="5663" name="Text Field"/>
          <p:cNvSpPr>
            <a:spLocks noGrp="1"/>
          </p:cNvSpPr>
          <p:nvPr>
            <p:ph type="body" sz="quarter" idx="21" hasCustomPrompt="1"/>
          </p:nvPr>
        </p:nvSpPr>
        <p:spPr>
          <a:xfrm>
            <a:off x="692150" y="5221999"/>
            <a:ext cx="5403850" cy="209286"/>
          </a:xfrm>
          <a:prstGeom prst="rect">
            <a:avLst/>
          </a:prstGeom>
        </p:spPr>
        <p:txBody>
          <a:bodyPr/>
          <a:lstStyle>
            <a:lvl1pPr>
              <a:defRPr sz="1200">
                <a:solidFill>
                  <a:srgbClr val="9CA0AA"/>
                </a:solidFill>
                <a:latin typeface="Oracle Sans Bold"/>
                <a:ea typeface="Oracle Sans Bold"/>
                <a:cs typeface="Oracle Sans Bold"/>
                <a:sym typeface="Oracle Sans Bold"/>
              </a:defRPr>
            </a:lvl1pPr>
          </a:lstStyle>
          <a:p>
            <a:r>
              <a:t>Name</a:t>
            </a:r>
          </a:p>
        </p:txBody>
      </p:sp>
      <p:sp>
        <p:nvSpPr>
          <p:cNvPr id="5664" name="Text Field 2"/>
          <p:cNvSpPr>
            <a:spLocks noGrp="1"/>
          </p:cNvSpPr>
          <p:nvPr>
            <p:ph type="body" sz="quarter" idx="22" hasCustomPrompt="1"/>
          </p:nvPr>
        </p:nvSpPr>
        <p:spPr>
          <a:xfrm>
            <a:off x="692150" y="5513525"/>
            <a:ext cx="5403850" cy="895182"/>
          </a:xfrm>
          <a:prstGeom prst="rect">
            <a:avLst/>
          </a:prstGeom>
        </p:spPr>
        <p:txBody>
          <a:bodyPr/>
          <a:lstStyle>
            <a:lvl1pPr>
              <a:defRPr sz="1200">
                <a:solidFill>
                  <a:srgbClr val="9CA0AA"/>
                </a:solidFill>
              </a:defRPr>
            </a:lvl1pPr>
          </a:lstStyle>
          <a:p>
            <a:r>
              <a:t>Presenter’s Title
Organization, Division or Business Unit
Month 00, 2022</a:t>
            </a:r>
          </a:p>
        </p:txBody>
      </p:sp>
      <p:sp>
        <p:nvSpPr>
          <p:cNvPr id="5665"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x">
  <p:cSld name="Light - Title, Body Text">
    <p:spTree>
      <p:nvGrpSpPr>
        <p:cNvPr id="1" name=""/>
        <p:cNvGrpSpPr/>
        <p:nvPr/>
      </p:nvGrpSpPr>
      <p:grpSpPr>
        <a:xfrm>
          <a:off x="0" y="0"/>
          <a:ext cx="0" cy="0"/>
          <a:chOff x="0" y="0"/>
          <a:chExt cx="0" cy="0"/>
        </a:xfrm>
      </p:grpSpPr>
      <p:pic>
        <p:nvPicPr>
          <p:cNvPr id="567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6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74" name="Body Level One…"/>
          <p:cNvSpPr txBox="1">
            <a:spLocks noGrp="1"/>
          </p:cNvSpPr>
          <p:nvPr>
            <p:ph type="body" idx="1"/>
          </p:nvPr>
        </p:nvSpPr>
        <p:spPr>
          <a:xfrm>
            <a:off x="692151" y="1762125"/>
            <a:ext cx="10756827" cy="4349242"/>
          </a:xfrm>
          <a:prstGeom prst="rect">
            <a:avLst/>
          </a:prstGeom>
        </p:spPr>
        <p:txBody>
          <a:bodyPr/>
          <a:lstStyle>
            <a:lvl2pPr marL="365759" indent="-182879"/>
            <a:lvl3pPr marL="570508" indent="-205383"/>
            <a:lvl4pPr marL="782410" indent="-234723"/>
            <a:lvl5pPr marL="1005839" indent="-274319"/>
          </a:lstStyle>
          <a:p>
            <a:r>
              <a:t>Body Level One</a:t>
            </a:r>
          </a:p>
          <a:p>
            <a:pPr lvl="1"/>
            <a:r>
              <a:t>Body Level Two</a:t>
            </a:r>
          </a:p>
          <a:p>
            <a:pPr lvl="2"/>
            <a:r>
              <a:t>Body Level Three</a:t>
            </a:r>
          </a:p>
          <a:p>
            <a:pPr lvl="3"/>
            <a:r>
              <a:t>Body Level Four</a:t>
            </a:r>
          </a:p>
          <a:p>
            <a:pPr lvl="4"/>
            <a:r>
              <a:t>Body Level Five</a:t>
            </a:r>
          </a:p>
        </p:txBody>
      </p:sp>
      <p:sp>
        <p:nvSpPr>
          <p:cNvPr id="5675"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676" name="Subtitle"/>
          <p:cNvSpPr>
            <a:spLocks noGrp="1"/>
          </p:cNvSpPr>
          <p:nvPr>
            <p:ph type="body" sz="quarter" idx="21" hasCustomPrompt="1"/>
          </p:nvPr>
        </p:nvSpPr>
        <p:spPr>
          <a:xfrm>
            <a:off x="692149" y="1111228"/>
            <a:ext cx="10747475" cy="309601"/>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x">
  <p:cSld name="Dark - Title, Body Text">
    <p:bg>
      <p:bgPr>
        <a:solidFill>
          <a:srgbClr val="040411"/>
        </a:solidFill>
        <a:effectLst/>
      </p:bgPr>
    </p:bg>
    <p:spTree>
      <p:nvGrpSpPr>
        <p:cNvPr id="1" name=""/>
        <p:cNvGrpSpPr/>
        <p:nvPr/>
      </p:nvGrpSpPr>
      <p:grpSpPr>
        <a:xfrm>
          <a:off x="0" y="0"/>
          <a:ext cx="0" cy="0"/>
          <a:chOff x="0" y="0"/>
          <a:chExt cx="0" cy="0"/>
        </a:xfrm>
      </p:grpSpPr>
      <p:pic>
        <p:nvPicPr>
          <p:cNvPr id="568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6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85" name="Body Level One…"/>
          <p:cNvSpPr txBox="1">
            <a:spLocks noGrp="1"/>
          </p:cNvSpPr>
          <p:nvPr>
            <p:ph type="body" idx="1"/>
          </p:nvPr>
        </p:nvSpPr>
        <p:spPr>
          <a:xfrm>
            <a:off x="692151" y="1762125"/>
            <a:ext cx="10756827" cy="4349242"/>
          </a:xfrm>
          <a:prstGeom prst="rect">
            <a:avLst/>
          </a:prstGeom>
        </p:spPr>
        <p:txBody>
          <a:bodyPr/>
          <a:lstStyle>
            <a:lvl1pPr>
              <a:defRPr>
                <a:solidFill>
                  <a:srgbClr val="FFFFFF"/>
                </a:solidFill>
              </a:defRPr>
            </a:lvl1pPr>
            <a:lvl2pPr marL="365759" indent="-182879">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86" name="Title"/>
          <p:cNvSpPr txBox="1">
            <a:spLocks noGrp="1"/>
          </p:cNvSpPr>
          <p:nvPr>
            <p:ph type="title" hasCustomPrompt="1"/>
          </p:nvPr>
        </p:nvSpPr>
        <p:spPr>
          <a:xfrm>
            <a:off x="692150" y="280122"/>
            <a:ext cx="10747773" cy="822962"/>
          </a:xfrm>
          <a:prstGeom prst="rect">
            <a:avLst/>
          </a:prstGeom>
        </p:spPr>
        <p:txBody>
          <a:bodyPr/>
          <a:lstStyle>
            <a:lvl1pPr>
              <a:spcBef>
                <a:spcPts val="0"/>
              </a:spcBef>
              <a:defRPr>
                <a:solidFill>
                  <a:srgbClr val="FFFFFF"/>
                </a:solidFill>
              </a:defRPr>
            </a:lvl1pPr>
          </a:lstStyle>
          <a:p>
            <a:r>
              <a:t>Title</a:t>
            </a:r>
          </a:p>
        </p:txBody>
      </p:sp>
      <p:sp>
        <p:nvSpPr>
          <p:cNvPr id="5687" name="Subtitle"/>
          <p:cNvSpPr>
            <a:spLocks noGrp="1"/>
          </p:cNvSpPr>
          <p:nvPr>
            <p:ph type="body" sz="quarter" idx="21" hasCustomPrompt="1"/>
          </p:nvPr>
        </p:nvSpPr>
        <p:spPr>
          <a:xfrm>
            <a:off x="692149" y="1111228"/>
            <a:ext cx="10747475"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x">
  <p:cSld name="Dark - Title, Sidebar, Body Text">
    <p:bg>
      <p:bgPr>
        <a:solidFill>
          <a:srgbClr val="040411"/>
        </a:solidFill>
        <a:effectLst/>
      </p:bgPr>
    </p:bg>
    <p:spTree>
      <p:nvGrpSpPr>
        <p:cNvPr id="1" name=""/>
        <p:cNvGrpSpPr/>
        <p:nvPr/>
      </p:nvGrpSpPr>
      <p:grpSpPr>
        <a:xfrm>
          <a:off x="0" y="0"/>
          <a:ext cx="0" cy="0"/>
          <a:chOff x="0" y="0"/>
          <a:chExt cx="0" cy="0"/>
        </a:xfrm>
      </p:grpSpPr>
      <p:pic>
        <p:nvPicPr>
          <p:cNvPr id="569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696" name="Body Level One…"/>
          <p:cNvSpPr txBox="1">
            <a:spLocks noGrp="1"/>
          </p:cNvSpPr>
          <p:nvPr>
            <p:ph type="body" idx="1"/>
          </p:nvPr>
        </p:nvSpPr>
        <p:spPr>
          <a:xfrm>
            <a:off x="3552971" y="1762125"/>
            <a:ext cx="7896079" cy="4349242"/>
          </a:xfrm>
          <a:prstGeom prst="rect">
            <a:avLst/>
          </a:prstGeom>
        </p:spPr>
        <p:txBody>
          <a:bodyPr/>
          <a:lstStyle>
            <a:lvl1pPr>
              <a:defRPr>
                <a:solidFill>
                  <a:srgbClr val="FFFFFF"/>
                </a:solidFill>
              </a:defRPr>
            </a:lvl1pPr>
            <a:lvl2pPr marL="365759" indent="-182879">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697" name="Title"/>
          <p:cNvSpPr txBox="1">
            <a:spLocks noGrp="1"/>
          </p:cNvSpPr>
          <p:nvPr>
            <p:ph type="title" hasCustomPrompt="1"/>
          </p:nvPr>
        </p:nvSpPr>
        <p:spPr>
          <a:xfrm>
            <a:off x="692150" y="280122"/>
            <a:ext cx="10747773" cy="822962"/>
          </a:xfrm>
          <a:prstGeom prst="rect">
            <a:avLst/>
          </a:prstGeom>
        </p:spPr>
        <p:txBody>
          <a:bodyPr/>
          <a:lstStyle>
            <a:lvl1pPr>
              <a:spcBef>
                <a:spcPts val="0"/>
              </a:spcBef>
              <a:defRPr>
                <a:solidFill>
                  <a:srgbClr val="FFFFFF"/>
                </a:solidFill>
              </a:defRPr>
            </a:lvl1pPr>
          </a:lstStyle>
          <a:p>
            <a:r>
              <a:t>Title</a:t>
            </a:r>
          </a:p>
        </p:txBody>
      </p:sp>
      <p:sp>
        <p:nvSpPr>
          <p:cNvPr id="5698" name="Subtitle"/>
          <p:cNvSpPr>
            <a:spLocks noGrp="1"/>
          </p:cNvSpPr>
          <p:nvPr>
            <p:ph type="body" sz="quarter" idx="21" hasCustomPrompt="1"/>
          </p:nvPr>
        </p:nvSpPr>
        <p:spPr>
          <a:xfrm>
            <a:off x="692149" y="1111228"/>
            <a:ext cx="10747475"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tx">
  <p:cSld name="Light - Title 2 Column">
    <p:spTree>
      <p:nvGrpSpPr>
        <p:cNvPr id="1" name=""/>
        <p:cNvGrpSpPr/>
        <p:nvPr/>
      </p:nvGrpSpPr>
      <p:grpSpPr>
        <a:xfrm>
          <a:off x="0" y="0"/>
          <a:ext cx="0" cy="0"/>
          <a:chOff x="0" y="0"/>
          <a:chExt cx="0" cy="0"/>
        </a:xfrm>
      </p:grpSpPr>
      <p:pic>
        <p:nvPicPr>
          <p:cNvPr id="570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706" name="Column Divider"/>
          <p:cNvSpPr/>
          <p:nvPr/>
        </p:nvSpPr>
        <p:spPr>
          <a:xfrm flipH="1">
            <a:off x="6111857" y="1758950"/>
            <a:ext cx="1" cy="4357617"/>
          </a:xfrm>
          <a:prstGeom prst="line">
            <a:avLst/>
          </a:prstGeom>
          <a:ln w="19050">
            <a:solidFill>
              <a:srgbClr val="8B8580">
                <a:alpha val="25000"/>
              </a:srgbClr>
            </a:solidFill>
          </a:ln>
        </p:spPr>
        <p:txBody>
          <a:bodyPr lIns="45718" tIns="45718" rIns="45718" bIns="45718"/>
          <a:lstStyle/>
          <a:p>
            <a:endParaRPr/>
          </a:p>
        </p:txBody>
      </p:sp>
      <p:sp>
        <p:nvSpPr>
          <p:cNvPr id="5707" name="Rectangle 16"/>
          <p:cNvSpPr/>
          <p:nvPr/>
        </p:nvSpPr>
        <p:spPr>
          <a:xfrm>
            <a:off x="3125165" y="1585731"/>
            <a:ext cx="6470249" cy="4699322"/>
          </a:xfrm>
          <a:prstGeom prst="rect">
            <a:avLst/>
          </a:prstGeom>
          <a:solidFill>
            <a:srgbClr val="FFFFFF"/>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pic>
        <p:nvPicPr>
          <p:cNvPr id="5708" name="Picture 10" descr="Picture 10"/>
          <p:cNvPicPr>
            <a:picLocks noChangeAspect="1"/>
          </p:cNvPicPr>
          <p:nvPr/>
        </p:nvPicPr>
        <p:blipFill>
          <a:blip r:embed="rId3">
            <a:alphaModFix amt="42000"/>
          </a:blip>
          <a:srcRect r="14733"/>
          <a:stretch>
            <a:fillRect/>
          </a:stretch>
        </p:blipFill>
        <p:spPr>
          <a:xfrm>
            <a:off x="8526482" y="4597665"/>
            <a:ext cx="3665518" cy="1270838"/>
          </a:xfrm>
          <a:prstGeom prst="rect">
            <a:avLst/>
          </a:prstGeom>
          <a:ln w="12700">
            <a:miter lim="400000"/>
          </a:ln>
        </p:spPr>
      </p:pic>
      <p:pic>
        <p:nvPicPr>
          <p:cNvPr id="570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7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11" name="Body Level One…"/>
          <p:cNvSpPr txBox="1">
            <a:spLocks noGrp="1"/>
          </p:cNvSpPr>
          <p:nvPr>
            <p:ph type="body" sz="half" idx="1"/>
          </p:nvPr>
        </p:nvSpPr>
        <p:spPr>
          <a:xfrm>
            <a:off x="692150" y="1762124"/>
            <a:ext cx="4896000" cy="4357617"/>
          </a:xfrm>
          <a:prstGeom prst="rect">
            <a:avLst/>
          </a:prstGeom>
        </p:spPr>
        <p:txBody>
          <a:bodyPr/>
          <a:lstStyle>
            <a:lvl2pPr marL="365759" indent="-182879"/>
            <a:lvl3pPr marL="570508" indent="-205383"/>
            <a:lvl4pPr marL="782410" indent="-234723"/>
            <a:lvl5pPr marL="1005839" indent="-274319"/>
          </a:lstStyle>
          <a:p>
            <a:r>
              <a:t>Body Level One</a:t>
            </a:r>
          </a:p>
          <a:p>
            <a:pPr lvl="1"/>
            <a:r>
              <a:t>Body Level Two</a:t>
            </a:r>
          </a:p>
          <a:p>
            <a:pPr lvl="2"/>
            <a:r>
              <a:t>Body Level Three</a:t>
            </a:r>
          </a:p>
          <a:p>
            <a:pPr lvl="3"/>
            <a:r>
              <a:t>Body Level Four</a:t>
            </a:r>
          </a:p>
          <a:p>
            <a:pPr lvl="4"/>
            <a:r>
              <a:t>Body Level Five</a:t>
            </a:r>
          </a:p>
        </p:txBody>
      </p:sp>
      <p:sp>
        <p:nvSpPr>
          <p:cNvPr id="5712"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713" name="Subtitle"/>
          <p:cNvSpPr>
            <a:spLocks noGrp="1"/>
          </p:cNvSpPr>
          <p:nvPr>
            <p:ph type="body" sz="quarter" idx="21" hasCustomPrompt="1"/>
          </p:nvPr>
        </p:nvSpPr>
        <p:spPr>
          <a:xfrm>
            <a:off x="692149" y="1111228"/>
            <a:ext cx="10747475" cy="309601"/>
          </a:xfrm>
          <a:prstGeom prst="rect">
            <a:avLst/>
          </a:prstGeom>
        </p:spPr>
        <p:txBody>
          <a:bodyPr/>
          <a:lstStyle>
            <a:lvl1pPr>
              <a:defRPr b="1">
                <a:latin typeface="Oracle Sans Semi Bold"/>
                <a:ea typeface="Oracle Sans Semi Bold"/>
                <a:cs typeface="Oracle Sans Semi Bold"/>
                <a:sym typeface="Oracle Sans Semi Bold"/>
              </a:defRPr>
            </a:lvl1pPr>
          </a:lstStyle>
          <a:p>
            <a:r>
              <a:t>Subtitle</a:t>
            </a:r>
          </a:p>
        </p:txBody>
      </p:sp>
    </p:spTree>
  </p:cSld>
  <p:clrMapOvr>
    <a:masterClrMapping/>
  </p:clrMapOvr>
  <p:transition spd="med"/>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tx">
  <p:cSld name="Light - Cust Success 1">
    <p:spTree>
      <p:nvGrpSpPr>
        <p:cNvPr id="1" name=""/>
        <p:cNvGrpSpPr/>
        <p:nvPr/>
      </p:nvGrpSpPr>
      <p:grpSpPr>
        <a:xfrm>
          <a:off x="0" y="0"/>
          <a:ext cx="0" cy="0"/>
          <a:chOff x="0" y="0"/>
          <a:chExt cx="0" cy="0"/>
        </a:xfrm>
      </p:grpSpPr>
      <p:sp>
        <p:nvSpPr>
          <p:cNvPr id="5720"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pic>
        <p:nvPicPr>
          <p:cNvPr id="5721"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72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7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24" name="Body Level One…"/>
          <p:cNvSpPr txBox="1">
            <a:spLocks noGrp="1"/>
          </p:cNvSpPr>
          <p:nvPr>
            <p:ph type="body" sz="quarter" idx="1"/>
          </p:nvPr>
        </p:nvSpPr>
        <p:spPr>
          <a:xfrm>
            <a:off x="6509105" y="745613"/>
            <a:ext cx="4939201" cy="1544401"/>
          </a:xfrm>
          <a:prstGeom prst="rect">
            <a:avLst/>
          </a:prstGeom>
        </p:spPr>
        <p:txBody>
          <a:bodyPr/>
          <a:lstStyle>
            <a:lvl1pPr>
              <a:defRPr sz="1400"/>
            </a:lvl1pPr>
            <a:lvl2pPr marL="365759" indent="-182879">
              <a:defRPr sz="1400"/>
            </a:lvl2pPr>
            <a:lvl3pPr marL="578115" indent="-212990">
              <a:defRPr sz="1400"/>
            </a:lvl3pPr>
            <a:lvl4pPr marL="780039" indent="-232352">
              <a:defRPr sz="1400"/>
            </a:lvl4pPr>
            <a:lvl5pPr marL="987552" indent="-256032">
              <a:defRPr sz="1400"/>
            </a:lvl5pPr>
          </a:lstStyle>
          <a:p>
            <a:r>
              <a:t>Body Level One</a:t>
            </a:r>
          </a:p>
          <a:p>
            <a:pPr lvl="1"/>
            <a:r>
              <a:t>Body Level Two</a:t>
            </a:r>
          </a:p>
          <a:p>
            <a:pPr lvl="2"/>
            <a:r>
              <a:t>Body Level Three</a:t>
            </a:r>
          </a:p>
          <a:p>
            <a:pPr lvl="3"/>
            <a:r>
              <a:t>Body Level Four</a:t>
            </a:r>
          </a:p>
          <a:p>
            <a:pPr lvl="4"/>
            <a:r>
              <a:t>Body Level Five</a:t>
            </a:r>
          </a:p>
        </p:txBody>
      </p:sp>
      <p:sp>
        <p:nvSpPr>
          <p:cNvPr id="5725" name="Text Field 1"/>
          <p:cNvSpPr>
            <a:spLocks noGrp="1"/>
          </p:cNvSpPr>
          <p:nvPr>
            <p:ph type="body" sz="quarter" idx="22"/>
          </p:nvPr>
        </p:nvSpPr>
        <p:spPr>
          <a:xfrm>
            <a:off x="6509105" y="4570650"/>
            <a:ext cx="4939201" cy="1544401"/>
          </a:xfrm>
          <a:prstGeom prst="rect">
            <a:avLst/>
          </a:prstGeom>
        </p:spPr>
        <p:txBody>
          <a:bodyPr/>
          <a:lstStyle/>
          <a:p>
            <a:pPr>
              <a:defRPr sz="1400"/>
            </a:pPr>
            <a:endParaRPr/>
          </a:p>
        </p:txBody>
      </p:sp>
      <p:sp>
        <p:nvSpPr>
          <p:cNvPr id="5726" name="Text Field 1"/>
          <p:cNvSpPr>
            <a:spLocks noGrp="1"/>
          </p:cNvSpPr>
          <p:nvPr>
            <p:ph type="body" sz="quarter" idx="23"/>
          </p:nvPr>
        </p:nvSpPr>
        <p:spPr>
          <a:xfrm>
            <a:off x="6509105" y="2658131"/>
            <a:ext cx="4939201" cy="1544401"/>
          </a:xfrm>
          <a:prstGeom prst="rect">
            <a:avLst/>
          </a:prstGeom>
        </p:spPr>
        <p:txBody>
          <a:bodyPr/>
          <a:lstStyle/>
          <a:p>
            <a:pPr>
              <a:defRPr sz="1400"/>
            </a:pPr>
            <a:endParaRPr/>
          </a:p>
        </p:txBody>
      </p:sp>
      <p:sp>
        <p:nvSpPr>
          <p:cNvPr id="5727" name="Title"/>
          <p:cNvSpPr txBox="1">
            <a:spLocks noGrp="1"/>
          </p:cNvSpPr>
          <p:nvPr>
            <p:ph type="title" hasCustomPrompt="1"/>
          </p:nvPr>
        </p:nvSpPr>
        <p:spPr>
          <a:xfrm>
            <a:off x="692150" y="1049943"/>
            <a:ext cx="5042950" cy="822961"/>
          </a:xfrm>
          <a:prstGeom prst="rect">
            <a:avLst/>
          </a:prstGeom>
        </p:spPr>
        <p:txBody>
          <a:bodyPr/>
          <a:lstStyle>
            <a:lvl1pPr>
              <a:spcBef>
                <a:spcPts val="0"/>
              </a:spcBef>
              <a:defRPr>
                <a:solidFill>
                  <a:srgbClr val="FFFFFF"/>
                </a:solidFill>
              </a:defRPr>
            </a:lvl1pPr>
          </a:lstStyle>
          <a:p>
            <a:r>
              <a:t>Title</a:t>
            </a:r>
          </a:p>
        </p:txBody>
      </p:sp>
      <p:sp>
        <p:nvSpPr>
          <p:cNvPr id="5728" name="Subtitle"/>
          <p:cNvSpPr>
            <a:spLocks noGrp="1"/>
          </p:cNvSpPr>
          <p:nvPr>
            <p:ph type="body" sz="quarter" idx="24" hasCustomPrompt="1"/>
          </p:nvPr>
        </p:nvSpPr>
        <p:spPr>
          <a:xfrm>
            <a:off x="692150" y="1881049"/>
            <a:ext cx="5042650"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5729" name="Text Field"/>
          <p:cNvSpPr>
            <a:spLocks noGrp="1"/>
          </p:cNvSpPr>
          <p:nvPr>
            <p:ph type="body" sz="quarter" idx="25" hasCustomPrompt="1"/>
          </p:nvPr>
        </p:nvSpPr>
        <p:spPr>
          <a:xfrm>
            <a:off x="692150" y="5401807"/>
            <a:ext cx="4959597" cy="240476"/>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5730" name="Text Field 1"/>
          <p:cNvSpPr>
            <a:spLocks noGrp="1"/>
          </p:cNvSpPr>
          <p:nvPr>
            <p:ph type="body" sz="quarter" idx="26" hasCustomPrompt="1"/>
          </p:nvPr>
        </p:nvSpPr>
        <p:spPr>
          <a:xfrm>
            <a:off x="596900" y="4091945"/>
            <a:ext cx="5043600" cy="1107983"/>
          </a:xfrm>
          <a:prstGeom prst="rect">
            <a:avLst/>
          </a:prstGeom>
        </p:spPr>
        <p:txBody>
          <a:bodyPr/>
          <a:lstStyle>
            <a:lvl1pPr marL="82550" indent="-71436">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5731" name="Text Field"/>
          <p:cNvSpPr>
            <a:spLocks noGrp="1"/>
          </p:cNvSpPr>
          <p:nvPr>
            <p:ph type="body" sz="quarter" idx="27" hasCustomPrompt="1"/>
          </p:nvPr>
        </p:nvSpPr>
        <p:spPr>
          <a:xfrm>
            <a:off x="692149" y="5647864"/>
            <a:ext cx="4957202" cy="240476"/>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5732" name="Picture Placeholder 1"/>
          <p:cNvSpPr>
            <a:spLocks noGrp="1"/>
          </p:cNvSpPr>
          <p:nvPr>
            <p:ph type="pic" sz="quarter" idx="28"/>
          </p:nvPr>
        </p:nvSpPr>
        <p:spPr>
          <a:xfrm>
            <a:off x="692150" y="506191"/>
            <a:ext cx="1152001" cy="50400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Dark - Data Texture 19 Blank">
    <p:bg>
      <p:bgPr>
        <a:solidFill>
          <a:srgbClr val="312D2A"/>
        </a:solidFill>
        <a:effectLst/>
      </p:bgPr>
    </p:bg>
    <p:spTree>
      <p:nvGrpSpPr>
        <p:cNvPr id="1" name=""/>
        <p:cNvGrpSpPr/>
        <p:nvPr/>
      </p:nvGrpSpPr>
      <p:grpSpPr>
        <a:xfrm>
          <a:off x="0" y="0"/>
          <a:ext cx="0" cy="0"/>
          <a:chOff x="0" y="0"/>
          <a:chExt cx="0" cy="0"/>
        </a:xfrm>
      </p:grpSpPr>
      <p:pic>
        <p:nvPicPr>
          <p:cNvPr id="64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64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4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tx">
  <p:cSld name="Dark - Cust Success 1">
    <p:bg>
      <p:bgPr>
        <a:solidFill>
          <a:srgbClr val="040411"/>
        </a:solidFill>
        <a:effectLst/>
      </p:bgPr>
    </p:bg>
    <p:spTree>
      <p:nvGrpSpPr>
        <p:cNvPr id="1" name=""/>
        <p:cNvGrpSpPr/>
        <p:nvPr/>
      </p:nvGrpSpPr>
      <p:grpSpPr>
        <a:xfrm>
          <a:off x="0" y="0"/>
          <a:ext cx="0" cy="0"/>
          <a:chOff x="0" y="0"/>
          <a:chExt cx="0" cy="0"/>
        </a:xfrm>
      </p:grpSpPr>
      <p:sp>
        <p:nvSpPr>
          <p:cNvPr id="5739"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sp>
        <p:nvSpPr>
          <p:cNvPr id="5740" name="Body Level One…"/>
          <p:cNvSpPr txBox="1">
            <a:spLocks noGrp="1"/>
          </p:cNvSpPr>
          <p:nvPr>
            <p:ph type="body" sz="quarter" idx="1"/>
          </p:nvPr>
        </p:nvSpPr>
        <p:spPr>
          <a:xfrm>
            <a:off x="6509105" y="745613"/>
            <a:ext cx="4939201" cy="1544401"/>
          </a:xfrm>
          <a:prstGeom prst="rect">
            <a:avLst/>
          </a:prstGeom>
        </p:spPr>
        <p:txBody>
          <a:bodyPr/>
          <a:lstStyle>
            <a:lvl1pPr>
              <a:defRPr sz="1400">
                <a:solidFill>
                  <a:srgbClr val="FFFFFF"/>
                </a:solidFill>
              </a:defRPr>
            </a:lvl1pPr>
            <a:lvl2pPr marL="365759" indent="-182879">
              <a:defRPr sz="1400">
                <a:solidFill>
                  <a:srgbClr val="FFFFFF"/>
                </a:solidFill>
              </a:defRPr>
            </a:lvl2pPr>
            <a:lvl3pPr marL="578115" indent="-212990">
              <a:defRPr sz="1400">
                <a:solidFill>
                  <a:srgbClr val="FFFFFF"/>
                </a:solidFill>
              </a:defRPr>
            </a:lvl3pPr>
            <a:lvl4pPr marL="780039" indent="-232352">
              <a:defRPr sz="1400">
                <a:solidFill>
                  <a:srgbClr val="FFFFFF"/>
                </a:solidFill>
              </a:defRPr>
            </a:lvl4pPr>
            <a:lvl5pPr marL="987552" indent="-256032">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741" name="Text Field 1"/>
          <p:cNvSpPr>
            <a:spLocks noGrp="1"/>
          </p:cNvSpPr>
          <p:nvPr>
            <p:ph type="body" sz="quarter" idx="22"/>
          </p:nvPr>
        </p:nvSpPr>
        <p:spPr>
          <a:xfrm>
            <a:off x="6509105" y="4570650"/>
            <a:ext cx="4939201" cy="1544401"/>
          </a:xfrm>
          <a:prstGeom prst="rect">
            <a:avLst/>
          </a:prstGeom>
        </p:spPr>
        <p:txBody>
          <a:bodyPr/>
          <a:lstStyle/>
          <a:p>
            <a:pPr>
              <a:defRPr sz="1400">
                <a:solidFill>
                  <a:srgbClr val="FFFFFF"/>
                </a:solidFill>
              </a:defRPr>
            </a:pPr>
            <a:endParaRPr/>
          </a:p>
        </p:txBody>
      </p:sp>
      <p:sp>
        <p:nvSpPr>
          <p:cNvPr id="5742" name="Text Field 1"/>
          <p:cNvSpPr>
            <a:spLocks noGrp="1"/>
          </p:cNvSpPr>
          <p:nvPr>
            <p:ph type="body" sz="quarter" idx="23"/>
          </p:nvPr>
        </p:nvSpPr>
        <p:spPr>
          <a:xfrm>
            <a:off x="6509105" y="2658131"/>
            <a:ext cx="4939201" cy="1544401"/>
          </a:xfrm>
          <a:prstGeom prst="rect">
            <a:avLst/>
          </a:prstGeom>
        </p:spPr>
        <p:txBody>
          <a:bodyPr/>
          <a:lstStyle/>
          <a:p>
            <a:pPr>
              <a:defRPr sz="1400">
                <a:solidFill>
                  <a:srgbClr val="FFFFFF"/>
                </a:solidFill>
              </a:defRPr>
            </a:pPr>
            <a:endParaRPr/>
          </a:p>
        </p:txBody>
      </p:sp>
      <p:pic>
        <p:nvPicPr>
          <p:cNvPr id="574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7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45" name="Title"/>
          <p:cNvSpPr txBox="1">
            <a:spLocks noGrp="1"/>
          </p:cNvSpPr>
          <p:nvPr>
            <p:ph type="title" hasCustomPrompt="1"/>
          </p:nvPr>
        </p:nvSpPr>
        <p:spPr>
          <a:xfrm>
            <a:off x="692150" y="1049943"/>
            <a:ext cx="5042950" cy="822961"/>
          </a:xfrm>
          <a:prstGeom prst="rect">
            <a:avLst/>
          </a:prstGeom>
        </p:spPr>
        <p:txBody>
          <a:bodyPr/>
          <a:lstStyle>
            <a:lvl1pPr>
              <a:spcBef>
                <a:spcPts val="0"/>
              </a:spcBef>
              <a:defRPr>
                <a:solidFill>
                  <a:srgbClr val="FFFFFF"/>
                </a:solidFill>
              </a:defRPr>
            </a:lvl1pPr>
          </a:lstStyle>
          <a:p>
            <a:r>
              <a:t>Title</a:t>
            </a:r>
          </a:p>
        </p:txBody>
      </p:sp>
      <p:sp>
        <p:nvSpPr>
          <p:cNvPr id="5746" name="Subtitle"/>
          <p:cNvSpPr>
            <a:spLocks noGrp="1"/>
          </p:cNvSpPr>
          <p:nvPr>
            <p:ph type="body" sz="quarter" idx="24" hasCustomPrompt="1"/>
          </p:nvPr>
        </p:nvSpPr>
        <p:spPr>
          <a:xfrm>
            <a:off x="692150" y="1881049"/>
            <a:ext cx="5042650" cy="309601"/>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5747" name="Text Field"/>
          <p:cNvSpPr>
            <a:spLocks noGrp="1"/>
          </p:cNvSpPr>
          <p:nvPr>
            <p:ph type="body" sz="quarter" idx="25" hasCustomPrompt="1"/>
          </p:nvPr>
        </p:nvSpPr>
        <p:spPr>
          <a:xfrm>
            <a:off x="692150" y="5401807"/>
            <a:ext cx="4959597" cy="240476"/>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5748" name="Text Field 1"/>
          <p:cNvSpPr>
            <a:spLocks noGrp="1"/>
          </p:cNvSpPr>
          <p:nvPr>
            <p:ph type="body" sz="quarter" idx="26" hasCustomPrompt="1"/>
          </p:nvPr>
        </p:nvSpPr>
        <p:spPr>
          <a:xfrm>
            <a:off x="596900" y="4091945"/>
            <a:ext cx="5043600" cy="1107983"/>
          </a:xfrm>
          <a:prstGeom prst="rect">
            <a:avLst/>
          </a:prstGeom>
        </p:spPr>
        <p:txBody>
          <a:bodyPr/>
          <a:lstStyle>
            <a:lvl1pPr marL="82550" indent="-71436">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5749" name="Text Field"/>
          <p:cNvSpPr>
            <a:spLocks noGrp="1"/>
          </p:cNvSpPr>
          <p:nvPr>
            <p:ph type="body" sz="quarter" idx="27" hasCustomPrompt="1"/>
          </p:nvPr>
        </p:nvSpPr>
        <p:spPr>
          <a:xfrm>
            <a:off x="692149" y="5647864"/>
            <a:ext cx="4957202" cy="240476"/>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5750" name="Picture Placeholder 1"/>
          <p:cNvSpPr>
            <a:spLocks noGrp="1"/>
          </p:cNvSpPr>
          <p:nvPr>
            <p:ph type="pic" sz="quarter" idx="28"/>
          </p:nvPr>
        </p:nvSpPr>
        <p:spPr>
          <a:xfrm>
            <a:off x="692150" y="506191"/>
            <a:ext cx="1152001" cy="504001"/>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tx">
  <p:cSld name="Section Break - Blue 2">
    <p:bg>
      <p:bgPr>
        <a:solidFill>
          <a:srgbClr val="001E48"/>
        </a:solidFill>
        <a:effectLst/>
      </p:bgPr>
    </p:bg>
    <p:spTree>
      <p:nvGrpSpPr>
        <p:cNvPr id="1" name=""/>
        <p:cNvGrpSpPr/>
        <p:nvPr/>
      </p:nvGrpSpPr>
      <p:grpSpPr>
        <a:xfrm>
          <a:off x="0" y="0"/>
          <a:ext cx="0" cy="0"/>
          <a:chOff x="0" y="0"/>
          <a:chExt cx="0" cy="0"/>
        </a:xfrm>
      </p:grpSpPr>
      <p:pic>
        <p:nvPicPr>
          <p:cNvPr id="5773"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5774"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pic>
        <p:nvPicPr>
          <p:cNvPr id="5775"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sp>
        <p:nvSpPr>
          <p:cNvPr id="57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77" name="Section heading (up to 2 lines)Oracle Sans Light 36 pt"/>
          <p:cNvSpPr txBox="1">
            <a:spLocks noGrp="1"/>
          </p:cNvSpPr>
          <p:nvPr>
            <p:ph type="title" hasCustomPrompt="1"/>
          </p:nvPr>
        </p:nvSpPr>
        <p:spPr>
          <a:xfrm>
            <a:off x="1018030" y="2224060"/>
            <a:ext cx="10425601" cy="1164232"/>
          </a:xfrm>
          <a:prstGeom prst="rect">
            <a:avLst/>
          </a:prstGeom>
        </p:spPr>
        <p:txBody>
          <a:bodyPr/>
          <a:lstStyle>
            <a:lvl1pPr>
              <a:spcBef>
                <a:spcPts val="0"/>
              </a:spcBef>
              <a:defRPr sz="3600">
                <a:solidFill>
                  <a:srgbClr val="FFFFFF"/>
                </a:solidFill>
              </a:defRPr>
            </a:lvl1pPr>
          </a:lstStyle>
          <a:p>
            <a:r>
              <a:t>Section heading (up to 2 lines)Oracle Sans Light 36 pt</a:t>
            </a:r>
          </a:p>
        </p:txBody>
      </p:sp>
      <p:sp>
        <p:nvSpPr>
          <p:cNvPr id="5778" name="Body Level One…"/>
          <p:cNvSpPr txBox="1">
            <a:spLocks noGrp="1"/>
          </p:cNvSpPr>
          <p:nvPr>
            <p:ph type="body" sz="quarter" idx="1" hasCustomPrompt="1"/>
          </p:nvPr>
        </p:nvSpPr>
        <p:spPr>
          <a:xfrm>
            <a:off x="1018029" y="3649286"/>
            <a:ext cx="10425601" cy="605654"/>
          </a:xfrm>
          <a:prstGeom prst="rect">
            <a:avLst/>
          </a:prstGeom>
        </p:spPr>
        <p:txBody>
          <a:bodyPr/>
          <a:lstStyle>
            <a:lvl1pPr>
              <a:defRPr>
                <a:solidFill>
                  <a:srgbClr val="FFFFFF"/>
                </a:solidFill>
              </a:defRPr>
            </a:lvl1pPr>
            <a:lvl2pPr marL="0" indent="182879">
              <a:buSzTx/>
              <a:buNone/>
              <a:defRPr>
                <a:solidFill>
                  <a:srgbClr val="FFFFFF"/>
                </a:solidFill>
              </a:defRPr>
            </a:lvl2pPr>
            <a:lvl3pPr marL="570508" indent="-205383">
              <a:defRPr>
                <a:solidFill>
                  <a:srgbClr val="FFFFFF"/>
                </a:solidFill>
              </a:defRPr>
            </a:lvl3pPr>
            <a:lvl4pPr marL="782410" indent="-234723">
              <a:defRPr>
                <a:solidFill>
                  <a:srgbClr val="FFFFFF"/>
                </a:solidFill>
              </a:defRPr>
            </a:lvl4pPr>
            <a:lvl5pPr marL="1005839" indent="-274319">
              <a:defRPr>
                <a:solidFill>
                  <a:srgbClr val="FFFFFF"/>
                </a:solidFill>
              </a:defRPr>
            </a:lvl5pPr>
          </a:lstStyle>
          <a:p>
            <a:r>
              <a:t>Section subheading (up to 2 lines)</a:t>
            </a:r>
          </a:p>
          <a:p>
            <a:pPr lvl="1"/>
            <a:endParaRPr/>
          </a:p>
          <a:p>
            <a:pPr lvl="2"/>
            <a:endParaRPr/>
          </a:p>
          <a:p>
            <a:pPr lvl="3"/>
            <a:endParaRPr/>
          </a:p>
          <a:p>
            <a:pPr lvl="4"/>
            <a:endParaRPr/>
          </a:p>
        </p:txBody>
      </p:sp>
    </p:spTree>
  </p:cSld>
  <p:clrMapOvr>
    <a:masterClrMapping/>
  </p:clrMapOvr>
  <p:transition spd="med"/>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tx">
  <p:cSld name="Thank You - Black">
    <p:bg>
      <p:bgPr>
        <a:solidFill>
          <a:srgbClr val="040411"/>
        </a:solidFill>
        <a:effectLst/>
      </p:bgPr>
    </p:bg>
    <p:spTree>
      <p:nvGrpSpPr>
        <p:cNvPr id="1" name=""/>
        <p:cNvGrpSpPr/>
        <p:nvPr/>
      </p:nvGrpSpPr>
      <p:grpSpPr>
        <a:xfrm>
          <a:off x="0" y="0"/>
          <a:ext cx="0" cy="0"/>
          <a:chOff x="0" y="0"/>
          <a:chExt cx="0" cy="0"/>
        </a:xfrm>
      </p:grpSpPr>
      <p:pic>
        <p:nvPicPr>
          <p:cNvPr id="578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786" name="Thank you"/>
          <p:cNvSpPr txBox="1">
            <a:spLocks noGrp="1"/>
          </p:cNvSpPr>
          <p:nvPr>
            <p:ph type="title" hasCustomPrompt="1"/>
          </p:nvPr>
        </p:nvSpPr>
        <p:spPr>
          <a:xfrm>
            <a:off x="688976" y="2964855"/>
            <a:ext cx="5352151" cy="822961"/>
          </a:xfrm>
          <a:prstGeom prst="rect">
            <a:avLst/>
          </a:prstGeom>
        </p:spPr>
        <p:txBody>
          <a:bodyPr/>
          <a:lstStyle>
            <a:lvl1pPr>
              <a:lnSpc>
                <a:spcPct val="100000"/>
              </a:lnSpc>
              <a:spcBef>
                <a:spcPts val="0"/>
              </a:spcBef>
              <a:defRPr sz="4000">
                <a:solidFill>
                  <a:srgbClr val="FFFFFF"/>
                </a:solidFill>
              </a:defRPr>
            </a:lvl1pPr>
          </a:lstStyle>
          <a:p>
            <a:r>
              <a:t>Thank you</a:t>
            </a:r>
          </a:p>
        </p:txBody>
      </p:sp>
      <p:sp>
        <p:nvSpPr>
          <p:cNvPr id="578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788" name="Picture 15" descr="Picture 15"/>
          <p:cNvPicPr>
            <a:picLocks noChangeAspect="1"/>
          </p:cNvPicPr>
          <p:nvPr/>
        </p:nvPicPr>
        <p:blipFill>
          <a:blip r:embed="rId3"/>
          <a:srcRect r="11093"/>
          <a:stretch>
            <a:fillRect/>
          </a:stretch>
        </p:blipFill>
        <p:spPr>
          <a:xfrm>
            <a:off x="6579233" y="1632030"/>
            <a:ext cx="5612768" cy="3759816"/>
          </a:xfrm>
          <a:prstGeom prst="rect">
            <a:avLst/>
          </a:prstGeom>
          <a:ln w="12700">
            <a:miter lim="400000"/>
          </a:ln>
        </p:spPr>
      </p:pic>
    </p:spTree>
  </p:cSld>
  <p:clrMapOvr>
    <a:masterClrMapping/>
  </p:clrMapOvr>
  <p:transition spd="med"/>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x">
  <p:cSld name="5_Light - Customer success metrics headine">
    <p:spTree>
      <p:nvGrpSpPr>
        <p:cNvPr id="1" name=""/>
        <p:cNvGrpSpPr/>
        <p:nvPr/>
      </p:nvGrpSpPr>
      <p:grpSpPr>
        <a:xfrm>
          <a:off x="0" y="0"/>
          <a:ext cx="0" cy="0"/>
          <a:chOff x="0" y="0"/>
          <a:chExt cx="0" cy="0"/>
        </a:xfrm>
      </p:grpSpPr>
      <p:pic>
        <p:nvPicPr>
          <p:cNvPr id="5795" name="Picture 17" descr="Picture 17"/>
          <p:cNvPicPr>
            <a:picLocks noChangeAspect="1"/>
          </p:cNvPicPr>
          <p:nvPr/>
        </p:nvPicPr>
        <p:blipFill>
          <a:blip r:embed="rId2"/>
          <a:stretch>
            <a:fillRect/>
          </a:stretch>
        </p:blipFill>
        <p:spPr>
          <a:xfrm>
            <a:off x="0" y="0"/>
            <a:ext cx="12192000" cy="254000"/>
          </a:xfrm>
          <a:prstGeom prst="rect">
            <a:avLst/>
          </a:prstGeom>
          <a:ln w="12700">
            <a:miter lim="400000"/>
          </a:ln>
        </p:spPr>
      </p:pic>
      <p:pic>
        <p:nvPicPr>
          <p:cNvPr id="5796" name="Picture 30" descr="Picture 30"/>
          <p:cNvPicPr>
            <a:picLocks noChangeAspect="1"/>
          </p:cNvPicPr>
          <p:nvPr/>
        </p:nvPicPr>
        <p:blipFill>
          <a:blip r:embed="rId3"/>
          <a:stretch>
            <a:fillRect/>
          </a:stretch>
        </p:blipFill>
        <p:spPr>
          <a:xfrm>
            <a:off x="6096000" y="254000"/>
            <a:ext cx="6096000" cy="6604000"/>
          </a:xfrm>
          <a:prstGeom prst="rect">
            <a:avLst/>
          </a:prstGeom>
          <a:ln w="12700">
            <a:miter lim="400000"/>
          </a:ln>
        </p:spPr>
      </p:pic>
      <p:sp>
        <p:nvSpPr>
          <p:cNvPr id="5797" name="Picture Placeholder 2"/>
          <p:cNvSpPr>
            <a:spLocks noGrp="1"/>
          </p:cNvSpPr>
          <p:nvPr>
            <p:ph type="pic" idx="21"/>
          </p:nvPr>
        </p:nvSpPr>
        <p:spPr>
          <a:xfrm>
            <a:off x="6095998" y="254000"/>
            <a:ext cx="6096002" cy="6604000"/>
          </a:xfrm>
          <a:prstGeom prst="rect">
            <a:avLst/>
          </a:prstGeom>
        </p:spPr>
        <p:txBody>
          <a:bodyPr lIns="91439" tIns="45719" rIns="91439" bIns="45719">
            <a:noAutofit/>
          </a:bodyPr>
          <a:lstStyle/>
          <a:p>
            <a:endParaRPr/>
          </a:p>
        </p:txBody>
      </p:sp>
      <p:pic>
        <p:nvPicPr>
          <p:cNvPr id="5798" name="OTag" descr="OTag"/>
          <p:cNvPicPr>
            <a:picLocks noChangeAspect="1"/>
          </p:cNvPicPr>
          <p:nvPr/>
        </p:nvPicPr>
        <p:blipFill>
          <a:blip r:embed="rId4"/>
          <a:stretch>
            <a:fillRect/>
          </a:stretch>
        </p:blipFill>
        <p:spPr>
          <a:xfrm>
            <a:off x="11183111" y="6355079"/>
            <a:ext cx="502921" cy="502921"/>
          </a:xfrm>
          <a:prstGeom prst="rect">
            <a:avLst/>
          </a:prstGeom>
          <a:ln w="12700">
            <a:miter lim="400000"/>
          </a:ln>
        </p:spPr>
      </p:pic>
      <p:sp>
        <p:nvSpPr>
          <p:cNvPr id="5799" name="Click to add title"/>
          <p:cNvSpPr txBox="1">
            <a:spLocks noGrp="1"/>
          </p:cNvSpPr>
          <p:nvPr>
            <p:ph type="title" hasCustomPrompt="1"/>
          </p:nvPr>
        </p:nvSpPr>
        <p:spPr>
          <a:xfrm>
            <a:off x="762000" y="1272762"/>
            <a:ext cx="4762526" cy="500429"/>
          </a:xfrm>
          <a:prstGeom prst="rect">
            <a:avLst/>
          </a:prstGeom>
        </p:spPr>
        <p:txBody>
          <a:bodyPr/>
          <a:lstStyle>
            <a:lvl1pPr>
              <a:spcBef>
                <a:spcPts val="0"/>
              </a:spcBef>
              <a:defRPr sz="4000">
                <a:solidFill>
                  <a:schemeClr val="accent5"/>
                </a:solidFill>
                <a:latin typeface="Georgia"/>
                <a:ea typeface="Georgia"/>
                <a:cs typeface="Georgia"/>
                <a:sym typeface="Georgia"/>
              </a:defRPr>
            </a:lvl1pPr>
          </a:lstStyle>
          <a:p>
            <a:r>
              <a:t>Click to add title</a:t>
            </a:r>
          </a:p>
        </p:txBody>
      </p:sp>
      <p:sp>
        <p:nvSpPr>
          <p:cNvPr id="5800" name="Body Level One…"/>
          <p:cNvSpPr txBox="1">
            <a:spLocks noGrp="1"/>
          </p:cNvSpPr>
          <p:nvPr>
            <p:ph type="body" sz="quarter" idx="1" hasCustomPrompt="1"/>
          </p:nvPr>
        </p:nvSpPr>
        <p:spPr>
          <a:xfrm>
            <a:off x="762000" y="2096248"/>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vl2pPr marL="426719" indent="-243839">
              <a:defRPr sz="2400">
                <a:solidFill>
                  <a:srgbClr val="715BFF"/>
                </a:solidFill>
                <a:latin typeface="Oracle Sans Bold"/>
                <a:ea typeface="Oracle Sans Bold"/>
                <a:cs typeface="Oracle Sans Bold"/>
                <a:sym typeface="Oracle Sans Bold"/>
              </a:defRPr>
            </a:lvl2pPr>
            <a:lvl3pPr marL="638969" indent="-273844">
              <a:defRPr sz="2400">
                <a:solidFill>
                  <a:srgbClr val="715BFF"/>
                </a:solidFill>
                <a:latin typeface="Oracle Sans Bold"/>
                <a:ea typeface="Oracle Sans Bold"/>
                <a:cs typeface="Oracle Sans Bold"/>
                <a:sym typeface="Oracle Sans Bold"/>
              </a:defRPr>
            </a:lvl3pPr>
            <a:lvl4pPr marL="860652" indent="-312965">
              <a:defRPr sz="2400">
                <a:solidFill>
                  <a:srgbClr val="715BFF"/>
                </a:solidFill>
                <a:latin typeface="Oracle Sans Bold"/>
                <a:ea typeface="Oracle Sans Bold"/>
                <a:cs typeface="Oracle Sans Bold"/>
                <a:sym typeface="Oracle Sans Bold"/>
              </a:defRPr>
            </a:lvl4pPr>
            <a:lvl5pPr marL="1097280" indent="-365760">
              <a:defRPr sz="2400">
                <a:solidFill>
                  <a:srgbClr val="715BFF"/>
                </a:solidFill>
                <a:latin typeface="Oracle Sans Bold"/>
                <a:ea typeface="Oracle Sans Bold"/>
                <a:cs typeface="Oracle Sans Bold"/>
                <a:sym typeface="Oracle Sans Bold"/>
              </a:defRPr>
            </a:lvl5pPr>
          </a:lstStyle>
          <a:p>
            <a:r>
              <a:t>XX%</a:t>
            </a:r>
          </a:p>
          <a:p>
            <a:pPr lvl="1"/>
            <a:endParaRPr/>
          </a:p>
          <a:p>
            <a:pPr lvl="2"/>
            <a:endParaRPr/>
          </a:p>
          <a:p>
            <a:pPr lvl="3"/>
            <a:endParaRPr/>
          </a:p>
          <a:p>
            <a:pPr lvl="4"/>
            <a:endParaRPr/>
          </a:p>
        </p:txBody>
      </p:sp>
      <p:sp>
        <p:nvSpPr>
          <p:cNvPr id="5801" name="Text Placeholder 6"/>
          <p:cNvSpPr>
            <a:spLocks noGrp="1"/>
          </p:cNvSpPr>
          <p:nvPr>
            <p:ph type="body" sz="quarter" idx="22" hasCustomPrompt="1"/>
          </p:nvPr>
        </p:nvSpPr>
        <p:spPr>
          <a:xfrm>
            <a:off x="762000" y="2859065"/>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802" name="Text Placeholder 4"/>
          <p:cNvSpPr>
            <a:spLocks noGrp="1"/>
          </p:cNvSpPr>
          <p:nvPr>
            <p:ph type="body" sz="quarter" idx="23" hasCustomPrompt="1"/>
          </p:nvPr>
        </p:nvSpPr>
        <p:spPr>
          <a:xfrm>
            <a:off x="762000" y="3455630"/>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5803" name="Text Placeholder 6"/>
          <p:cNvSpPr>
            <a:spLocks noGrp="1"/>
          </p:cNvSpPr>
          <p:nvPr>
            <p:ph type="body" sz="quarter" idx="24" hasCustomPrompt="1"/>
          </p:nvPr>
        </p:nvSpPr>
        <p:spPr>
          <a:xfrm>
            <a:off x="762000" y="4218447"/>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804" name="Text Placeholder 4"/>
          <p:cNvSpPr>
            <a:spLocks noGrp="1"/>
          </p:cNvSpPr>
          <p:nvPr>
            <p:ph type="body" sz="quarter" idx="25" hasCustomPrompt="1"/>
          </p:nvPr>
        </p:nvSpPr>
        <p:spPr>
          <a:xfrm>
            <a:off x="762000" y="4833018"/>
            <a:ext cx="4762526" cy="716518"/>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5805" name="Text Placeholder 6"/>
          <p:cNvSpPr>
            <a:spLocks noGrp="1"/>
          </p:cNvSpPr>
          <p:nvPr>
            <p:ph type="body" sz="quarter" idx="26" hasCustomPrompt="1"/>
          </p:nvPr>
        </p:nvSpPr>
        <p:spPr>
          <a:xfrm>
            <a:off x="762000" y="5595835"/>
            <a:ext cx="4762526" cy="492444"/>
          </a:xfrm>
          <a:prstGeom prst="rect">
            <a:avLst/>
          </a:prstGeom>
        </p:spPr>
        <p:txBody>
          <a:bodyPr/>
          <a:lstStyle>
            <a:lvl1pPr defTabSz="795527">
              <a:spcBef>
                <a:spcPts val="500"/>
              </a:spcBef>
              <a:defRPr sz="1566"/>
            </a:lvl1pPr>
          </a:lstStyle>
          <a:p>
            <a:r>
              <a:t>Lorem ipsum dolor sit amet, consectetur adipiscing elit. Duis vitae interdum diam</a:t>
            </a:r>
          </a:p>
        </p:txBody>
      </p:sp>
      <p:sp>
        <p:nvSpPr>
          <p:cNvPr id="5806"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
        <p:nvSpPr>
          <p:cNvPr id="5807" name="Accent Mark"/>
          <p:cNvSpPr/>
          <p:nvPr/>
        </p:nvSpPr>
        <p:spPr>
          <a:xfrm flipH="1">
            <a:off x="762000" y="1967345"/>
            <a:ext cx="230401" cy="1"/>
          </a:xfrm>
          <a:prstGeom prst="line">
            <a:avLst/>
          </a:prstGeom>
          <a:ln w="38100">
            <a:solidFill>
              <a:schemeClr val="accent2"/>
            </a:solidFill>
          </a:ln>
        </p:spPr>
        <p:txBody>
          <a:bodyPr lIns="45718" tIns="45718" rIns="45718" bIns="45718"/>
          <a:lstStyle/>
          <a:p>
            <a:endParaRPr/>
          </a:p>
        </p:txBody>
      </p:sp>
    </p:spTree>
  </p:cSld>
  <p:clrMapOvr>
    <a:masterClrMapping/>
  </p:clrMapOvr>
  <p:transition spd="med"/>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
  <p:cSld name="Dark - Data Texture 07 Blank">
    <p:bg>
      <p:bgPr>
        <a:solidFill>
          <a:srgbClr val="000000"/>
        </a:solidFill>
        <a:effectLst/>
      </p:bgPr>
    </p:bg>
    <p:spTree>
      <p:nvGrpSpPr>
        <p:cNvPr id="1" name=""/>
        <p:cNvGrpSpPr/>
        <p:nvPr/>
      </p:nvGrpSpPr>
      <p:grpSpPr>
        <a:xfrm>
          <a:off x="0" y="0"/>
          <a:ext cx="0" cy="0"/>
          <a:chOff x="0" y="0"/>
          <a:chExt cx="0" cy="0"/>
        </a:xfrm>
      </p:grpSpPr>
      <p:pic>
        <p:nvPicPr>
          <p:cNvPr id="5814" name="Data Texture Image" descr="Data Texture Image"/>
          <p:cNvPicPr>
            <a:picLocks noChangeAspect="1"/>
          </p:cNvPicPr>
          <p:nvPr/>
        </p:nvPicPr>
        <p:blipFill>
          <a:blip r:embed="rId2">
            <a:alphaModFix amt="20000"/>
          </a:blip>
          <a:stretch>
            <a:fillRect/>
          </a:stretch>
        </p:blipFill>
        <p:spPr>
          <a:xfrm>
            <a:off x="0" y="0"/>
            <a:ext cx="12192000" cy="6858000"/>
          </a:xfrm>
          <a:prstGeom prst="rect">
            <a:avLst/>
          </a:prstGeom>
          <a:ln w="12700">
            <a:miter lim="400000"/>
          </a:ln>
        </p:spPr>
      </p:pic>
      <p:pic>
        <p:nvPicPr>
          <p:cNvPr id="5815" name="OTag" descr="OTag"/>
          <p:cNvPicPr>
            <a:picLocks noChangeAspect="1"/>
          </p:cNvPicPr>
          <p:nvPr/>
        </p:nvPicPr>
        <p:blipFill>
          <a:blip r:embed="rId3"/>
          <a:stretch>
            <a:fillRect/>
          </a:stretch>
        </p:blipFill>
        <p:spPr>
          <a:xfrm>
            <a:off x="11183111" y="6355079"/>
            <a:ext cx="502921" cy="502921"/>
          </a:xfrm>
          <a:prstGeom prst="rect">
            <a:avLst/>
          </a:prstGeom>
          <a:ln w="12700">
            <a:miter lim="400000"/>
          </a:ln>
        </p:spPr>
      </p:pic>
      <p:sp>
        <p:nvSpPr>
          <p:cNvPr id="5816"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x">
  <p:cSld name="3_ Light Content and device she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23" name="Headline"/>
          <p:cNvSpPr txBox="1">
            <a:spLocks noGrp="1"/>
          </p:cNvSpPr>
          <p:nvPr>
            <p:ph type="title" hasCustomPrompt="1"/>
          </p:nvPr>
        </p:nvSpPr>
        <p:spPr>
          <a:xfrm>
            <a:off x="757515" y="1746566"/>
            <a:ext cx="4329194" cy="1233356"/>
          </a:xfrm>
          <a:prstGeom prst="rect">
            <a:avLst/>
          </a:prstGeom>
        </p:spPr>
        <p:txBody>
          <a:bodyPr/>
          <a:lstStyle>
            <a:lvl1pPr>
              <a:lnSpc>
                <a:spcPct val="100000"/>
              </a:lnSpc>
              <a:defRPr sz="2800">
                <a:latin typeface="Oracle Sans Bold"/>
                <a:ea typeface="Oracle Sans Bold"/>
                <a:cs typeface="Oracle Sans Bold"/>
                <a:sym typeface="Oracle Sans Bold"/>
              </a:defRPr>
            </a:lvl1pPr>
          </a:lstStyle>
          <a:p>
            <a:r>
              <a:t>Headline</a:t>
            </a:r>
          </a:p>
        </p:txBody>
      </p:sp>
      <p:sp>
        <p:nvSpPr>
          <p:cNvPr id="5824" name="Rectangle 13"/>
          <p:cNvSpPr/>
          <p:nvPr/>
        </p:nvSpPr>
        <p:spPr>
          <a:xfrm>
            <a:off x="768094" y="3390993"/>
            <a:ext cx="310897" cy="36577"/>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sp>
        <p:nvSpPr>
          <p:cNvPr id="5825" name="Body Level One…"/>
          <p:cNvSpPr txBox="1">
            <a:spLocks noGrp="1"/>
          </p:cNvSpPr>
          <p:nvPr>
            <p:ph type="body" sz="quarter" idx="1"/>
          </p:nvPr>
        </p:nvSpPr>
        <p:spPr>
          <a:xfrm>
            <a:off x="768094" y="3883152"/>
            <a:ext cx="4329195" cy="2450742"/>
          </a:xfrm>
          <a:prstGeom prst="rect">
            <a:avLst/>
          </a:prstGeom>
        </p:spPr>
        <p:txBody>
          <a:bodyPr/>
          <a:lstStyle>
            <a:lvl1pPr marL="282575" indent="-282575">
              <a:lnSpc>
                <a:spcPct val="100000"/>
              </a:lnSpc>
              <a:buSzPct val="100000"/>
              <a:buChar char="▪"/>
            </a:lvl1pPr>
            <a:lvl2pPr marL="560189" indent="-241102">
              <a:lnSpc>
                <a:spcPct val="100000"/>
              </a:lnSpc>
            </a:lvl2pPr>
            <a:lvl3pPr marL="733425" indent="-200025">
              <a:lnSpc>
                <a:spcPct val="100000"/>
              </a:lnSpc>
              <a:buChar char="–"/>
            </a:lvl3pPr>
            <a:lvl4pPr marL="911225" indent="-200025">
              <a:lnSpc>
                <a:spcPct val="100000"/>
              </a:lnSpc>
            </a:lvl4pPr>
            <a:lvl5pPr marL="1190228" indent="-253603">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5826" name="Slide Number"/>
          <p:cNvSpPr txBox="1">
            <a:spLocks noGrp="1"/>
          </p:cNvSpPr>
          <p:nvPr>
            <p:ph type="sldNum" sz="quarter" idx="2"/>
          </p:nvPr>
        </p:nvSpPr>
        <p:spPr>
          <a:xfrm>
            <a:off x="757515" y="6404292"/>
            <a:ext cx="256541" cy="269241"/>
          </a:xfrm>
          <a:prstGeom prst="rect">
            <a:avLst/>
          </a:prstGeom>
        </p:spPr>
        <p:txBody>
          <a:bodyPr lIns="45719" tIns="45719" rIns="45719" bIns="45719"/>
          <a:lstStyle>
            <a:lvl1pPr>
              <a:defRPr sz="1000">
                <a:solidFill>
                  <a:srgbClr val="A6ACA9"/>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pic>
        <p:nvPicPr>
          <p:cNvPr id="5827" name="Picture 9" descr="Picture 9"/>
          <p:cNvPicPr>
            <a:picLocks noChangeAspect="1"/>
          </p:cNvPicPr>
          <p:nvPr/>
        </p:nvPicPr>
        <p:blipFill>
          <a:blip r:embed="rId3"/>
          <a:stretch>
            <a:fillRect/>
          </a:stretch>
        </p:blipFill>
        <p:spPr>
          <a:xfrm>
            <a:off x="11443751" y="6356350"/>
            <a:ext cx="502921" cy="502920"/>
          </a:xfrm>
          <a:prstGeom prst="rect">
            <a:avLst/>
          </a:prstGeom>
          <a:ln w="12700">
            <a:miter lim="400000"/>
          </a:ln>
        </p:spPr>
      </p:pic>
    </p:spTree>
  </p:cSld>
  <p:clrMapOvr>
    <a:masterClrMapping/>
  </p:clrMapOvr>
  <p:transition spd="med"/>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tx">
  <p:cSld name="Light - Title Only">
    <p:spTree>
      <p:nvGrpSpPr>
        <p:cNvPr id="1" name=""/>
        <p:cNvGrpSpPr/>
        <p:nvPr/>
      </p:nvGrpSpPr>
      <p:grpSpPr>
        <a:xfrm>
          <a:off x="0" y="0"/>
          <a:ext cx="0" cy="0"/>
          <a:chOff x="0" y="0"/>
          <a:chExt cx="0" cy="0"/>
        </a:xfrm>
      </p:grpSpPr>
      <p:pic>
        <p:nvPicPr>
          <p:cNvPr id="583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835" name="Cloud" descr="Cloud"/>
          <p:cNvPicPr>
            <a:picLocks noChangeAspect="1"/>
          </p:cNvPicPr>
          <p:nvPr/>
        </p:nvPicPr>
        <p:blipFill>
          <a:blip r:embed="rId3">
            <a:alphaModFix amt="80000"/>
          </a:blip>
          <a:srcRect t="13483" b="29622"/>
          <a:stretch>
            <a:fillRect/>
          </a:stretch>
        </p:blipFill>
        <p:spPr>
          <a:xfrm>
            <a:off x="6694964" y="290627"/>
            <a:ext cx="5101905" cy="1538174"/>
          </a:xfrm>
          <a:prstGeom prst="rect">
            <a:avLst/>
          </a:prstGeom>
          <a:ln w="12700">
            <a:miter lim="400000"/>
          </a:ln>
        </p:spPr>
      </p:pic>
      <p:sp>
        <p:nvSpPr>
          <p:cNvPr id="5836" name="Title"/>
          <p:cNvSpPr txBox="1">
            <a:spLocks noGrp="1"/>
          </p:cNvSpPr>
          <p:nvPr>
            <p:ph type="title" hasCustomPrompt="1"/>
          </p:nvPr>
        </p:nvSpPr>
        <p:spPr>
          <a:xfrm>
            <a:off x="692150" y="280122"/>
            <a:ext cx="10747773" cy="822962"/>
          </a:xfrm>
          <a:prstGeom prst="rect">
            <a:avLst/>
          </a:prstGeom>
        </p:spPr>
        <p:txBody>
          <a:bodyPr/>
          <a:lstStyle>
            <a:lvl1pPr>
              <a:spcBef>
                <a:spcPts val="0"/>
              </a:spcBef>
            </a:lvl1pPr>
          </a:lstStyle>
          <a:p>
            <a:r>
              <a:t>Title</a:t>
            </a:r>
          </a:p>
        </p:txBody>
      </p:sp>
      <p:sp>
        <p:nvSpPr>
          <p:cNvPr id="5837"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userDrawn="1">
  <p:cSld name="2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custDataLst>
              <p:tags r:id="rId1"/>
            </p:custDataLst>
          </p:nvPr>
        </p:nvPicPr>
        <p:blipFill>
          <a:blip r:embed="rId9">
            <a:alphaModFix amt="80000"/>
            <a:extLst>
              <a:ext uri="{28A0092B-C50C-407E-A947-70E740481C1C}">
                <a14:useLocalDpi xmlns:a14="http://schemas.microsoft.com/office/drawing/2010/main" val="0"/>
              </a:ext>
            </a:extLst>
          </a:blip>
          <a:srcRect r="48609"/>
          <a:stretch>
            <a:fillRect/>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custDataLst>
              <p:tags r:id="rId3"/>
            </p:custDataLst>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2022 Oracle and/or its affiliates. All Rights Reserved</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custDataLst>
              <p:tags r:id="rId4"/>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cxnSp>
        <p:nvCxnSpPr>
          <p:cNvPr id="14" name="Accent Mark">
            <a:extLst>
              <a:ext uri="{FF2B5EF4-FFF2-40B4-BE49-F238E27FC236}">
                <a16:creationId xmlns:a16="http://schemas.microsoft.com/office/drawing/2014/main" id="{034E11FD-0B1E-6B44-8BDF-4C70FAA7BAAB}"/>
              </a:ext>
            </a:extLst>
          </p:cNvPr>
          <p:cNvCxnSpPr/>
          <p:nvPr userDrawn="1">
            <p:custDataLst>
              <p:tags r:id="rId5"/>
            </p:custDataLst>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custDataLst>
              <p:tags r:id="rId6"/>
            </p:custDataLst>
          </p:nvPr>
        </p:nvSpPr>
        <p:spPr>
          <a:xfrm>
            <a:off x="762000" y="508000"/>
            <a:ext cx="10671048" cy="822960"/>
          </a:xfrm>
        </p:spPr>
        <p:txBody>
          <a:bodyPr anchor="b" anchorCtr="0"/>
          <a:lstStyle>
            <a:lvl1pPr>
              <a:defRPr sz="2400"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custDataLst>
              <p:tags r:id="rId7"/>
            </p:custDataLst>
          </p:nvPr>
        </p:nvPicPr>
        <p:blipFill>
          <a:blip r:embed="rId1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141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  Confidential: Internal/Restricted/Highly Restricted</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25531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userDrawn="1">
  <p:cSld name="1_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7806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Light - Cust Success 1">
    <p:spTree>
      <p:nvGrpSpPr>
        <p:cNvPr id="1" name=""/>
        <p:cNvGrpSpPr/>
        <p:nvPr/>
      </p:nvGrpSpPr>
      <p:grpSpPr>
        <a:xfrm>
          <a:off x="0" y="0"/>
          <a:ext cx="0" cy="0"/>
          <a:chOff x="0" y="0"/>
          <a:chExt cx="0" cy="0"/>
        </a:xfrm>
      </p:grpSpPr>
      <p:sp>
        <p:nvSpPr>
          <p:cNvPr id="70"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pic>
        <p:nvPicPr>
          <p:cNvPr id="71" name="OTag" descr="OTag"/>
          <p:cNvPicPr>
            <a:picLocks noChangeAspect="1"/>
          </p:cNvPicPr>
          <p:nvPr/>
        </p:nvPicPr>
        <p:blipFill>
          <a:blip r:embed="rId2"/>
          <a:stretch>
            <a:fillRect/>
          </a:stretch>
        </p:blipFill>
        <p:spPr>
          <a:xfrm>
            <a:off x="11183111" y="6355079"/>
            <a:ext cx="502922" cy="502922"/>
          </a:xfrm>
          <a:prstGeom prst="rect">
            <a:avLst/>
          </a:prstGeom>
          <a:ln w="12700">
            <a:miter lim="400000"/>
          </a:ln>
        </p:spPr>
      </p:pic>
      <p:sp>
        <p:nvSpPr>
          <p:cNvPr id="72" name="Body Level One…"/>
          <p:cNvSpPr txBox="1">
            <a:spLocks noGrp="1"/>
          </p:cNvSpPr>
          <p:nvPr>
            <p:ph type="body" sz="quarter" idx="1"/>
          </p:nvPr>
        </p:nvSpPr>
        <p:spPr>
          <a:xfrm>
            <a:off x="6509105" y="745613"/>
            <a:ext cx="4939201" cy="1544401"/>
          </a:xfrm>
          <a:prstGeom prst="rect">
            <a:avLst/>
          </a:prstGeom>
        </p:spPr>
        <p:txBody>
          <a:bodyPr/>
          <a:lstStyle>
            <a:lvl1pPr>
              <a:defRPr sz="1400"/>
            </a:lvl1pPr>
            <a:lvl2pPr marL="365758" indent="-182878">
              <a:defRPr sz="1400"/>
            </a:lvl2pPr>
            <a:lvl3pPr marL="578115" indent="-212990">
              <a:defRPr sz="1400"/>
            </a:lvl3pPr>
            <a:lvl4pPr marL="780039" indent="-232351">
              <a:defRPr sz="1400"/>
            </a:lvl4pPr>
            <a:lvl5pPr marL="987552" indent="-256031">
              <a:defRPr sz="1400"/>
            </a:lvl5pPr>
          </a:lstStyle>
          <a:p>
            <a:r>
              <a:t>Body Level One</a:t>
            </a:r>
          </a:p>
          <a:p>
            <a:pPr lvl="1"/>
            <a:r>
              <a:t>Body Level Two</a:t>
            </a:r>
          </a:p>
          <a:p>
            <a:pPr lvl="2"/>
            <a:r>
              <a:t>Body Level Three</a:t>
            </a:r>
          </a:p>
          <a:p>
            <a:pPr lvl="3"/>
            <a:r>
              <a:t>Body Level Four</a:t>
            </a:r>
          </a:p>
          <a:p>
            <a:pPr lvl="4"/>
            <a:r>
              <a:t>Body Level Five</a:t>
            </a:r>
          </a:p>
        </p:txBody>
      </p:sp>
      <p:sp>
        <p:nvSpPr>
          <p:cNvPr id="73" name="Text Field 1"/>
          <p:cNvSpPr>
            <a:spLocks noGrp="1"/>
          </p:cNvSpPr>
          <p:nvPr>
            <p:ph type="body" sz="quarter" idx="22"/>
          </p:nvPr>
        </p:nvSpPr>
        <p:spPr>
          <a:xfrm>
            <a:off x="6509104" y="4570650"/>
            <a:ext cx="4939203" cy="1544402"/>
          </a:xfrm>
          <a:prstGeom prst="rect">
            <a:avLst/>
          </a:prstGeom>
        </p:spPr>
        <p:txBody>
          <a:bodyPr/>
          <a:lstStyle/>
          <a:p>
            <a:endParaRPr/>
          </a:p>
        </p:txBody>
      </p:sp>
      <p:sp>
        <p:nvSpPr>
          <p:cNvPr id="74" name="Text Field 1"/>
          <p:cNvSpPr>
            <a:spLocks noGrp="1"/>
          </p:cNvSpPr>
          <p:nvPr>
            <p:ph type="body" sz="quarter" idx="23"/>
          </p:nvPr>
        </p:nvSpPr>
        <p:spPr>
          <a:xfrm>
            <a:off x="6509104" y="2658130"/>
            <a:ext cx="4939203" cy="1544402"/>
          </a:xfrm>
          <a:prstGeom prst="rect">
            <a:avLst/>
          </a:prstGeom>
        </p:spPr>
        <p:txBody>
          <a:bodyPr/>
          <a:lstStyle/>
          <a:p>
            <a:endParaRPr/>
          </a:p>
        </p:txBody>
      </p:sp>
      <p:sp>
        <p:nvSpPr>
          <p:cNvPr id="75" name="Title"/>
          <p:cNvSpPr txBox="1">
            <a:spLocks noGrp="1"/>
          </p:cNvSpPr>
          <p:nvPr>
            <p:ph type="title" hasCustomPrompt="1"/>
          </p:nvPr>
        </p:nvSpPr>
        <p:spPr>
          <a:xfrm>
            <a:off x="692150" y="1049942"/>
            <a:ext cx="5042950" cy="822962"/>
          </a:xfrm>
          <a:prstGeom prst="rect">
            <a:avLst/>
          </a:prstGeom>
        </p:spPr>
        <p:txBody>
          <a:bodyPr/>
          <a:lstStyle>
            <a:lvl1pPr>
              <a:defRPr>
                <a:solidFill>
                  <a:srgbClr val="FFFFFF"/>
                </a:solidFill>
              </a:defRPr>
            </a:lvl1pPr>
          </a:lstStyle>
          <a:p>
            <a:r>
              <a:t>Title</a:t>
            </a:r>
          </a:p>
        </p:txBody>
      </p:sp>
      <p:sp>
        <p:nvSpPr>
          <p:cNvPr id="76" name="Subtitle"/>
          <p:cNvSpPr>
            <a:spLocks noGrp="1"/>
          </p:cNvSpPr>
          <p:nvPr>
            <p:ph type="body" sz="quarter" idx="24" hasCustomPrompt="1"/>
          </p:nvPr>
        </p:nvSpPr>
        <p:spPr>
          <a:xfrm>
            <a:off x="692150" y="1881048"/>
            <a:ext cx="5042650" cy="309602"/>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77" name="Text Field"/>
          <p:cNvSpPr>
            <a:spLocks noGrp="1"/>
          </p:cNvSpPr>
          <p:nvPr>
            <p:ph type="body" sz="quarter" idx="25" hasCustomPrompt="1"/>
          </p:nvPr>
        </p:nvSpPr>
        <p:spPr>
          <a:xfrm>
            <a:off x="692150" y="5401807"/>
            <a:ext cx="4959597" cy="240477"/>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78" name="Text Field 1"/>
          <p:cNvSpPr>
            <a:spLocks noGrp="1"/>
          </p:cNvSpPr>
          <p:nvPr>
            <p:ph type="body" sz="quarter" idx="26" hasCustomPrompt="1"/>
          </p:nvPr>
        </p:nvSpPr>
        <p:spPr>
          <a:xfrm>
            <a:off x="596900" y="4091945"/>
            <a:ext cx="5043600" cy="1107984"/>
          </a:xfrm>
          <a:prstGeom prst="rect">
            <a:avLst/>
          </a:prstGeom>
        </p:spPr>
        <p:txBody>
          <a:bodyPr/>
          <a:lstStyle>
            <a:lvl1pPr marL="71435" indent="-60321">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79" name="Text Field"/>
          <p:cNvSpPr>
            <a:spLocks noGrp="1"/>
          </p:cNvSpPr>
          <p:nvPr>
            <p:ph type="body" sz="quarter" idx="27" hasCustomPrompt="1"/>
          </p:nvPr>
        </p:nvSpPr>
        <p:spPr>
          <a:xfrm>
            <a:off x="692148" y="5647864"/>
            <a:ext cx="4957204" cy="240477"/>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80" name="Picture Placeholder 1"/>
          <p:cNvSpPr>
            <a:spLocks noGrp="1"/>
          </p:cNvSpPr>
          <p:nvPr>
            <p:ph type="pic" sz="quarter" idx="28"/>
          </p:nvPr>
        </p:nvSpPr>
        <p:spPr>
          <a:xfrm>
            <a:off x="692150" y="506191"/>
            <a:ext cx="1152002" cy="504002"/>
          </a:xfrm>
          <a:prstGeom prst="rect">
            <a:avLst/>
          </a:prstGeom>
        </p:spPr>
        <p:txBody>
          <a:bodyPr lIns="91439" tIns="45719" rIns="91439" bIns="45719">
            <a:noAutofit/>
          </a:bodyPr>
          <a:lstStyle/>
          <a:p>
            <a:endParaRP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Light - Title and Content">
    <p:bg>
      <p:bgPr>
        <a:solidFill>
          <a:srgbClr val="FCFBFA"/>
        </a:solidFill>
        <a:effectLst/>
      </p:bgPr>
    </p:bg>
    <p:spTree>
      <p:nvGrpSpPr>
        <p:cNvPr id="1" name=""/>
        <p:cNvGrpSpPr/>
        <p:nvPr/>
      </p:nvGrpSpPr>
      <p:grpSpPr>
        <a:xfrm>
          <a:off x="0" y="0"/>
          <a:ext cx="0" cy="0"/>
          <a:chOff x="0" y="0"/>
          <a:chExt cx="0" cy="0"/>
        </a:xfrm>
      </p:grpSpPr>
      <p:sp>
        <p:nvSpPr>
          <p:cNvPr id="6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651" name="Body Level One…"/>
          <p:cNvSpPr txBox="1">
            <a:spLocks noGrp="1"/>
          </p:cNvSpPr>
          <p:nvPr>
            <p:ph type="body" idx="1"/>
          </p:nvPr>
        </p:nvSpPr>
        <p:spPr>
          <a:xfrm>
            <a:off x="762000" y="1609725"/>
            <a:ext cx="10687050"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65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userDrawn="1">
  <p:cSld name="1_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572831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7961001"/>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itle - 1">
    <p:bg>
      <p:bgPr>
        <a:solidFill>
          <a:srgbClr val="04041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D0431-7970-DF41-BD9B-A960A4299A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9" name="Oracle Logo" descr="Oracle Logo">
            <a:extLst>
              <a:ext uri="{FF2B5EF4-FFF2-40B4-BE49-F238E27FC236}">
                <a16:creationId xmlns:a16="http://schemas.microsoft.com/office/drawing/2014/main" id="{ECBC9598-D404-E148-8533-0D2A0ABD03FF}"/>
              </a:ext>
            </a:extLst>
          </p:cNvPr>
          <p:cNvPicPr>
            <a:picLocks noChangeAspect="1"/>
          </p:cNvPicPr>
          <p:nvPr userDrawn="1"/>
        </p:nvPicPr>
        <p:blipFill>
          <a:blip r:embed="rId4">
            <a:alphaModFix amt="40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499" y="756588"/>
            <a:ext cx="1524893" cy="320040"/>
          </a:xfrm>
          <a:prstGeom prst="rect">
            <a:avLst/>
          </a:prstGeom>
        </p:spPr>
      </p:pic>
      <p:sp>
        <p:nvSpPr>
          <p:cNvPr id="13" name="Title">
            <a:extLst>
              <a:ext uri="{FF2B5EF4-FFF2-40B4-BE49-F238E27FC236}">
                <a16:creationId xmlns:a16="http://schemas.microsoft.com/office/drawing/2014/main" id="{0B909A78-05AE-C844-8BE5-DF73F3AAEB5D}"/>
              </a:ext>
            </a:extLst>
          </p:cNvPr>
          <p:cNvSpPr>
            <a:spLocks noGrp="1"/>
          </p:cNvSpPr>
          <p:nvPr>
            <p:ph type="ctrTitle" hasCustomPrompt="1"/>
          </p:nvPr>
        </p:nvSpPr>
        <p:spPr>
          <a:xfrm>
            <a:off x="692150" y="2479722"/>
            <a:ext cx="10484863" cy="1280160"/>
          </a:xfrm>
          <a:noFill/>
        </p:spPr>
        <p:txBody>
          <a:bodyPr vert="horz" wrap="square" lIns="0" tIns="0" rIns="0" bIns="0" rtlCol="0" anchor="b" anchorCtr="0">
            <a:noAutofit/>
          </a:bodyPr>
          <a:lstStyle>
            <a:lvl1pPr>
              <a:defRPr lang="en-US" sz="45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2 lines)</a:t>
            </a:r>
            <a:br>
              <a:rPr lang="en-US" dirty="0"/>
            </a:br>
            <a:r>
              <a:rPr lang="en-US" dirty="0"/>
              <a:t>Oracle Sans Light 45 </a:t>
            </a:r>
            <a:r>
              <a:rPr lang="en-US" dirty="0" err="1"/>
              <a:t>pt</a:t>
            </a:r>
            <a:endParaRPr lang="en-US" dirty="0"/>
          </a:p>
        </p:txBody>
      </p:sp>
      <p:sp>
        <p:nvSpPr>
          <p:cNvPr id="14" name="Subhead">
            <a:extLst>
              <a:ext uri="{FF2B5EF4-FFF2-40B4-BE49-F238E27FC236}">
                <a16:creationId xmlns:a16="http://schemas.microsoft.com/office/drawing/2014/main" id="{4DA0A022-2032-8D4F-A20A-D0D4276DED2B}"/>
              </a:ext>
            </a:extLst>
          </p:cNvPr>
          <p:cNvSpPr>
            <a:spLocks noGrp="1"/>
          </p:cNvSpPr>
          <p:nvPr>
            <p:ph type="body" sz="quarter" idx="33" hasCustomPrompt="1"/>
          </p:nvPr>
        </p:nvSpPr>
        <p:spPr>
          <a:xfrm>
            <a:off x="692150" y="4058172"/>
            <a:ext cx="1048486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bg1"/>
                </a:solidFill>
                <a:latin typeface="Oracle Sans" panose="020B0503020204020204" pitchFamily="34" charset="0"/>
                <a:cs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5" name="Text Field">
            <a:extLst>
              <a:ext uri="{FF2B5EF4-FFF2-40B4-BE49-F238E27FC236}">
                <a16:creationId xmlns:a16="http://schemas.microsoft.com/office/drawing/2014/main" id="{E5CE40D3-62FD-FE42-9FEB-FF394E245F72}"/>
              </a:ext>
            </a:extLst>
          </p:cNvPr>
          <p:cNvSpPr>
            <a:spLocks noGrp="1"/>
          </p:cNvSpPr>
          <p:nvPr>
            <p:ph type="body" sz="quarter" idx="35" hasCustomPrompt="1"/>
          </p:nvPr>
        </p:nvSpPr>
        <p:spPr>
          <a:xfrm>
            <a:off x="692150" y="5222000"/>
            <a:ext cx="5403850" cy="209285"/>
          </a:xfrm>
          <a:prstGeom prst="rect">
            <a:avLst/>
          </a:prstGeom>
          <a:noFill/>
        </p:spPr>
        <p:txBody>
          <a:bodyPr>
            <a:noAutofit/>
          </a:bodyPr>
          <a:lstStyle>
            <a:lvl1pPr>
              <a:defRPr sz="1200" b="1" i="0">
                <a:solidFill>
                  <a:srgbClr val="9CA0AA"/>
                </a:solidFill>
                <a:latin typeface="Oracle Sans" panose="020B0503020204020204" pitchFamily="34" charset="0"/>
                <a:cs typeface="Oracle Sans" panose="020B0503020204020204" pitchFamily="34" charset="0"/>
              </a:defRPr>
            </a:lvl1pPr>
          </a:lstStyle>
          <a:p>
            <a:pPr lvl="0"/>
            <a:r>
              <a:rPr lang="en-US" dirty="0"/>
              <a:t>Name</a:t>
            </a:r>
          </a:p>
        </p:txBody>
      </p:sp>
      <p:sp>
        <p:nvSpPr>
          <p:cNvPr id="16" name="Text Field 2">
            <a:extLst>
              <a:ext uri="{FF2B5EF4-FFF2-40B4-BE49-F238E27FC236}">
                <a16:creationId xmlns:a16="http://schemas.microsoft.com/office/drawing/2014/main" id="{C3CBE677-A8F7-C046-9521-7A547B1018F4}"/>
              </a:ext>
            </a:extLst>
          </p:cNvPr>
          <p:cNvSpPr>
            <a:spLocks noGrp="1"/>
          </p:cNvSpPr>
          <p:nvPr>
            <p:ph type="body" sz="quarter" idx="34" hasCustomPrompt="1"/>
          </p:nvPr>
        </p:nvSpPr>
        <p:spPr>
          <a:xfrm>
            <a:off x="692150" y="5513525"/>
            <a:ext cx="5403850" cy="895181"/>
          </a:xfrm>
          <a:prstGeom prst="rect">
            <a:avLst/>
          </a:prstGeom>
          <a:noFill/>
        </p:spPr>
        <p:txBody>
          <a:bodyPr>
            <a:noAutofit/>
          </a:bodyPr>
          <a:lstStyle>
            <a:lvl1pPr>
              <a:defRPr sz="1200" b="0" i="0">
                <a:solidFill>
                  <a:srgbClr val="9CA0AA"/>
                </a:solidFill>
                <a:latin typeface="Oracle Sans" panose="020B0503020204020204" pitchFamily="34" charset="0"/>
                <a:cs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2022</a:t>
            </a:r>
          </a:p>
        </p:txBody>
      </p:sp>
    </p:spTree>
    <p:extLst>
      <p:ext uri="{BB962C8B-B14F-4D97-AF65-F5344CB8AC3E}">
        <p14:creationId xmlns:p14="http://schemas.microsoft.com/office/powerpoint/2010/main" val="33348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itle - 2">
    <p:bg>
      <p:bgPr>
        <a:solidFill>
          <a:srgbClr val="04041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673CF-7AA2-6D4D-A69A-80B88C15D6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9" name="Oracle Logo" descr="Oracle Logo">
            <a:extLst>
              <a:ext uri="{FF2B5EF4-FFF2-40B4-BE49-F238E27FC236}">
                <a16:creationId xmlns:a16="http://schemas.microsoft.com/office/drawing/2014/main" id="{16A69C3A-98E8-1B41-8D4C-EAE64DD3C14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499" y="756588"/>
            <a:ext cx="1524893" cy="320040"/>
          </a:xfrm>
          <a:prstGeom prst="rect">
            <a:avLst/>
          </a:prstGeom>
        </p:spPr>
      </p:pic>
      <p:sp>
        <p:nvSpPr>
          <p:cNvPr id="13" name="Title">
            <a:extLst>
              <a:ext uri="{FF2B5EF4-FFF2-40B4-BE49-F238E27FC236}">
                <a16:creationId xmlns:a16="http://schemas.microsoft.com/office/drawing/2014/main" id="{EF53AB72-6EF2-764C-9AB8-A13A03B11542}"/>
              </a:ext>
            </a:extLst>
          </p:cNvPr>
          <p:cNvSpPr>
            <a:spLocks noGrp="1"/>
          </p:cNvSpPr>
          <p:nvPr>
            <p:ph type="ctrTitle" hasCustomPrompt="1"/>
          </p:nvPr>
        </p:nvSpPr>
        <p:spPr>
          <a:xfrm>
            <a:off x="692150" y="2479722"/>
            <a:ext cx="10484863" cy="1280160"/>
          </a:xfrm>
          <a:noFill/>
        </p:spPr>
        <p:txBody>
          <a:bodyPr vert="horz" wrap="square" lIns="0" tIns="0" rIns="0" bIns="0" rtlCol="0" anchor="b" anchorCtr="0">
            <a:noAutofit/>
          </a:bodyPr>
          <a:lstStyle>
            <a:lvl1pPr>
              <a:defRPr lang="en-US" sz="45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Title (up to 2 lines)</a:t>
            </a:r>
            <a:br>
              <a:rPr lang="en-US" dirty="0"/>
            </a:br>
            <a:r>
              <a:rPr lang="en-US" dirty="0"/>
              <a:t>Oracle Sans Light 45 </a:t>
            </a:r>
            <a:r>
              <a:rPr lang="en-US" dirty="0" err="1"/>
              <a:t>pt</a:t>
            </a:r>
            <a:endParaRPr lang="en-US" dirty="0"/>
          </a:p>
        </p:txBody>
      </p:sp>
      <p:sp>
        <p:nvSpPr>
          <p:cNvPr id="14" name="Subhead">
            <a:extLst>
              <a:ext uri="{FF2B5EF4-FFF2-40B4-BE49-F238E27FC236}">
                <a16:creationId xmlns:a16="http://schemas.microsoft.com/office/drawing/2014/main" id="{E9DB2BC2-5E23-C74E-8EFA-E848DE979AAF}"/>
              </a:ext>
            </a:extLst>
          </p:cNvPr>
          <p:cNvSpPr>
            <a:spLocks noGrp="1"/>
          </p:cNvSpPr>
          <p:nvPr>
            <p:ph type="body" sz="quarter" idx="33" hasCustomPrompt="1"/>
          </p:nvPr>
        </p:nvSpPr>
        <p:spPr>
          <a:xfrm>
            <a:off x="692150" y="4058172"/>
            <a:ext cx="1048486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i="0">
                <a:solidFill>
                  <a:schemeClr val="bg1"/>
                </a:solidFill>
                <a:latin typeface="Oracle Sans" panose="020B0503020204020204" pitchFamily="34" charset="0"/>
                <a:cs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5" name="Text Field">
            <a:extLst>
              <a:ext uri="{FF2B5EF4-FFF2-40B4-BE49-F238E27FC236}">
                <a16:creationId xmlns:a16="http://schemas.microsoft.com/office/drawing/2014/main" id="{A822F5F8-8AEC-4148-B6C0-8156B32F550A}"/>
              </a:ext>
            </a:extLst>
          </p:cNvPr>
          <p:cNvSpPr>
            <a:spLocks noGrp="1"/>
          </p:cNvSpPr>
          <p:nvPr>
            <p:ph type="body" sz="quarter" idx="35" hasCustomPrompt="1"/>
          </p:nvPr>
        </p:nvSpPr>
        <p:spPr>
          <a:xfrm>
            <a:off x="692150" y="5222000"/>
            <a:ext cx="5403850" cy="209285"/>
          </a:xfrm>
          <a:prstGeom prst="rect">
            <a:avLst/>
          </a:prstGeom>
          <a:noFill/>
        </p:spPr>
        <p:txBody>
          <a:bodyPr>
            <a:noAutofit/>
          </a:bodyPr>
          <a:lstStyle>
            <a:lvl1pPr>
              <a:defRPr sz="1200" b="1" i="0">
                <a:solidFill>
                  <a:srgbClr val="9CA0AA"/>
                </a:solidFill>
                <a:latin typeface="Oracle Sans" panose="020B0503020204020204" pitchFamily="34" charset="0"/>
                <a:cs typeface="Oracle Sans" panose="020B0503020204020204" pitchFamily="34" charset="0"/>
              </a:defRPr>
            </a:lvl1pPr>
          </a:lstStyle>
          <a:p>
            <a:pPr lvl="0"/>
            <a:r>
              <a:rPr lang="en-US" dirty="0"/>
              <a:t>Name</a:t>
            </a:r>
          </a:p>
        </p:txBody>
      </p:sp>
      <p:sp>
        <p:nvSpPr>
          <p:cNvPr id="16" name="Text Field 2">
            <a:extLst>
              <a:ext uri="{FF2B5EF4-FFF2-40B4-BE49-F238E27FC236}">
                <a16:creationId xmlns:a16="http://schemas.microsoft.com/office/drawing/2014/main" id="{781A06E8-4577-EF4C-AB34-DCA5BF0F23DE}"/>
              </a:ext>
            </a:extLst>
          </p:cNvPr>
          <p:cNvSpPr>
            <a:spLocks noGrp="1"/>
          </p:cNvSpPr>
          <p:nvPr>
            <p:ph type="body" sz="quarter" idx="34" hasCustomPrompt="1"/>
          </p:nvPr>
        </p:nvSpPr>
        <p:spPr>
          <a:xfrm>
            <a:off x="692150" y="5513525"/>
            <a:ext cx="5403850" cy="895181"/>
          </a:xfrm>
          <a:prstGeom prst="rect">
            <a:avLst/>
          </a:prstGeom>
          <a:noFill/>
        </p:spPr>
        <p:txBody>
          <a:bodyPr>
            <a:noAutofit/>
          </a:bodyPr>
          <a:lstStyle>
            <a:lvl1pPr>
              <a:defRPr sz="1200" b="0" i="0">
                <a:solidFill>
                  <a:srgbClr val="9CA0AA"/>
                </a:solidFill>
                <a:latin typeface="Oracle Sans" panose="020B0503020204020204" pitchFamily="34" charset="0"/>
                <a:cs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2022</a:t>
            </a:r>
          </a:p>
        </p:txBody>
      </p:sp>
    </p:spTree>
    <p:extLst>
      <p:ext uri="{BB962C8B-B14F-4D97-AF65-F5344CB8AC3E}">
        <p14:creationId xmlns:p14="http://schemas.microsoft.com/office/powerpoint/2010/main" val="25450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Light - Title, Body Text">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8" name="Content Placeholder 6">
            <a:extLst>
              <a:ext uri="{FF2B5EF4-FFF2-40B4-BE49-F238E27FC236}">
                <a16:creationId xmlns:a16="http://schemas.microsoft.com/office/drawing/2014/main" id="{4ABB5EF1-1483-DE4E-96D8-23D54E8E27C8}"/>
              </a:ext>
            </a:extLst>
          </p:cNvPr>
          <p:cNvSpPr>
            <a:spLocks noGrp="1"/>
          </p:cNvSpPr>
          <p:nvPr>
            <p:ph sz="quarter" idx="13"/>
          </p:nvPr>
        </p:nvSpPr>
        <p:spPr>
          <a:xfrm>
            <a:off x="692151" y="1762125"/>
            <a:ext cx="10756826"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8">
            <a:extLst>
              <a:ext uri="{FF2B5EF4-FFF2-40B4-BE49-F238E27FC236}">
                <a16:creationId xmlns:a16="http://schemas.microsoft.com/office/drawing/2014/main" id="{1547AC83-10B5-1B45-83CD-3BEF3C955F9B}"/>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2" name="Subtitle">
            <a:extLst>
              <a:ext uri="{FF2B5EF4-FFF2-40B4-BE49-F238E27FC236}">
                <a16:creationId xmlns:a16="http://schemas.microsoft.com/office/drawing/2014/main" id="{7D9EB071-C9CD-BD47-83C3-270BC9B85E0F}"/>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42736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Dark - Title, Body Text">
    <p:bg>
      <p:bgPr>
        <a:solidFill>
          <a:srgbClr val="04041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0" name="Content Placeholder 6">
            <a:extLst>
              <a:ext uri="{FF2B5EF4-FFF2-40B4-BE49-F238E27FC236}">
                <a16:creationId xmlns:a16="http://schemas.microsoft.com/office/drawing/2014/main" id="{5ECA8C53-B905-DE41-9FE0-B04891E6C68F}"/>
              </a:ext>
            </a:extLst>
          </p:cNvPr>
          <p:cNvSpPr>
            <a:spLocks noGrp="1"/>
          </p:cNvSpPr>
          <p:nvPr>
            <p:ph sz="quarter" idx="13"/>
          </p:nvPr>
        </p:nvSpPr>
        <p:spPr>
          <a:xfrm>
            <a:off x="692151" y="1762125"/>
            <a:ext cx="10756826"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8">
            <a:extLst>
              <a:ext uri="{FF2B5EF4-FFF2-40B4-BE49-F238E27FC236}">
                <a16:creationId xmlns:a16="http://schemas.microsoft.com/office/drawing/2014/main" id="{4FD70622-5F71-D54C-BB1B-77EC728F706F}"/>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3" name="Subtitle">
            <a:extLst>
              <a:ext uri="{FF2B5EF4-FFF2-40B4-BE49-F238E27FC236}">
                <a16:creationId xmlns:a16="http://schemas.microsoft.com/office/drawing/2014/main" id="{A906EDF3-AA27-C841-BD6C-6CF12A4D3E54}"/>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249367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Light - Title, Sidebar, Body Text">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0" name="Content Placeholder 6">
            <a:extLst>
              <a:ext uri="{FF2B5EF4-FFF2-40B4-BE49-F238E27FC236}">
                <a16:creationId xmlns:a16="http://schemas.microsoft.com/office/drawing/2014/main" id="{BEBB81D1-DA55-394C-ACB0-C7A56D894DE1}"/>
              </a:ext>
            </a:extLst>
          </p:cNvPr>
          <p:cNvSpPr>
            <a:spLocks noGrp="1"/>
          </p:cNvSpPr>
          <p:nvPr>
            <p:ph sz="quarter" idx="13"/>
          </p:nvPr>
        </p:nvSpPr>
        <p:spPr>
          <a:xfrm>
            <a:off x="3552972" y="1762125"/>
            <a:ext cx="7896078"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Content Placeholder 6">
            <a:extLst>
              <a:ext uri="{FF2B5EF4-FFF2-40B4-BE49-F238E27FC236}">
                <a16:creationId xmlns:a16="http://schemas.microsoft.com/office/drawing/2014/main" id="{B1CDFB2D-3743-414D-85AD-C344AB91C5D1}"/>
              </a:ext>
            </a:extLst>
          </p:cNvPr>
          <p:cNvSpPr>
            <a:spLocks noGrp="1"/>
          </p:cNvSpPr>
          <p:nvPr>
            <p:ph sz="quarter" idx="17"/>
          </p:nvPr>
        </p:nvSpPr>
        <p:spPr>
          <a:xfrm>
            <a:off x="692150" y="1760400"/>
            <a:ext cx="2160000" cy="4349242"/>
          </a:xfrm>
        </p:spPr>
        <p:txBody>
          <a:bodyPr/>
          <a:lstStyle>
            <a:lvl1pPr>
              <a:defRPr sz="1600" b="0" i="0">
                <a:latin typeface="Oracle Sans Light" panose="020B0403020204020204" pitchFamily="34" charset="0"/>
                <a:cs typeface="Oracle Sans Light" panose="020B0403020204020204" pitchFamily="34" charset="0"/>
              </a:defRPr>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itle 8">
            <a:extLst>
              <a:ext uri="{FF2B5EF4-FFF2-40B4-BE49-F238E27FC236}">
                <a16:creationId xmlns:a16="http://schemas.microsoft.com/office/drawing/2014/main" id="{34AFE8B2-6C6F-594A-9D16-CE723E6D9AC8}"/>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4" name="Subtitle">
            <a:extLst>
              <a:ext uri="{FF2B5EF4-FFF2-40B4-BE49-F238E27FC236}">
                <a16:creationId xmlns:a16="http://schemas.microsoft.com/office/drawing/2014/main" id="{B005D868-FD8C-4542-9236-E854928071AC}"/>
              </a:ext>
            </a:extLst>
          </p:cNvPr>
          <p:cNvSpPr>
            <a:spLocks noGrp="1"/>
          </p:cNvSpPr>
          <p:nvPr>
            <p:ph type="body" sz="quarter" idx="18"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52630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Dark - Title, Sidebar, Body Text">
    <p:bg>
      <p:bgPr>
        <a:solidFill>
          <a:srgbClr val="04041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0" name="Content Placeholder 6">
            <a:extLst>
              <a:ext uri="{FF2B5EF4-FFF2-40B4-BE49-F238E27FC236}">
                <a16:creationId xmlns:a16="http://schemas.microsoft.com/office/drawing/2014/main" id="{04D34BF9-9E19-A347-95AE-679C4E4F93B6}"/>
              </a:ext>
            </a:extLst>
          </p:cNvPr>
          <p:cNvSpPr>
            <a:spLocks noGrp="1"/>
          </p:cNvSpPr>
          <p:nvPr>
            <p:ph sz="quarter" idx="13"/>
          </p:nvPr>
        </p:nvSpPr>
        <p:spPr>
          <a:xfrm>
            <a:off x="3552972" y="1762125"/>
            <a:ext cx="7896078"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3" name="Content Placeholder 6">
            <a:extLst>
              <a:ext uri="{FF2B5EF4-FFF2-40B4-BE49-F238E27FC236}">
                <a16:creationId xmlns:a16="http://schemas.microsoft.com/office/drawing/2014/main" id="{9331E8C9-B8FE-3940-9952-27867B9FE392}"/>
              </a:ext>
            </a:extLst>
          </p:cNvPr>
          <p:cNvSpPr>
            <a:spLocks noGrp="1"/>
          </p:cNvSpPr>
          <p:nvPr>
            <p:ph sz="quarter" idx="17"/>
          </p:nvPr>
        </p:nvSpPr>
        <p:spPr>
          <a:xfrm>
            <a:off x="692150" y="1760400"/>
            <a:ext cx="2160000" cy="4349242"/>
          </a:xfrm>
        </p:spPr>
        <p:txBody>
          <a:bodyPr/>
          <a:lstStyle>
            <a:lvl1pPr>
              <a:defRPr sz="1600" b="0" i="0">
                <a:latin typeface="Oracle Sans Light" panose="020B0403020204020204" pitchFamily="34" charset="0"/>
                <a:cs typeface="Oracle Sans Light" panose="020B0403020204020204" pitchFamily="34" charset="0"/>
              </a:defRPr>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itle 8">
            <a:extLst>
              <a:ext uri="{FF2B5EF4-FFF2-40B4-BE49-F238E27FC236}">
                <a16:creationId xmlns:a16="http://schemas.microsoft.com/office/drawing/2014/main" id="{7A98567E-58E2-A544-85F0-E47FE8F830BD}"/>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6" name="Subtitle">
            <a:extLst>
              <a:ext uri="{FF2B5EF4-FFF2-40B4-BE49-F238E27FC236}">
                <a16:creationId xmlns:a16="http://schemas.microsoft.com/office/drawing/2014/main" id="{EC74F66A-8D6B-5842-9FFB-60CCCAAEE7D7}"/>
              </a:ext>
            </a:extLst>
          </p:cNvPr>
          <p:cNvSpPr>
            <a:spLocks noGrp="1"/>
          </p:cNvSpPr>
          <p:nvPr>
            <p:ph type="body" sz="quarter" idx="18"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311796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Light - Title 2 Column">
    <p:bg>
      <p:bgPr>
        <a:solidFill>
          <a:srgbClr val="FFFFFF"/>
        </a:solidFill>
        <a:effectLst/>
      </p:bgPr>
    </p:bg>
    <p:spTree>
      <p:nvGrpSpPr>
        <p:cNvPr id="1" name=""/>
        <p:cNvGrpSpPr/>
        <p:nvPr/>
      </p:nvGrpSpPr>
      <p:grpSpPr>
        <a:xfrm>
          <a:off x="0" y="0"/>
          <a:ext cx="0" cy="0"/>
          <a:chOff x="0" y="0"/>
          <a:chExt cx="0" cy="0"/>
        </a:xfrm>
      </p:grpSpPr>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p:nvCxnSpPr>
        <p:spPr>
          <a:xfrm>
            <a:off x="6111858" y="1758950"/>
            <a:ext cx="0" cy="43576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C28B2D9-B90D-E14D-A8AF-293ACF90891D}"/>
              </a:ext>
            </a:extLst>
          </p:cNvPr>
          <p:cNvSpPr/>
          <p:nvPr userDrawn="1"/>
        </p:nvSpPr>
        <p:spPr>
          <a:xfrm>
            <a:off x="3125165" y="1585732"/>
            <a:ext cx="6470248" cy="4699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85FEAB9-0351-9C47-BBE1-18CD703ABF5F}"/>
              </a:ext>
            </a:extLst>
          </p:cNvPr>
          <p:cNvPicPr>
            <a:picLocks noChangeAspect="1"/>
          </p:cNvPicPr>
          <p:nvPr userDrawn="1"/>
        </p:nvPicPr>
        <p:blipFill rotWithShape="1">
          <a:blip r:embed="rId2" cstate="print">
            <a:alphaModFix amt="42000"/>
            <a:extLst>
              <a:ext uri="{28A0092B-C50C-407E-A947-70E740481C1C}">
                <a14:useLocalDpi xmlns:a14="http://schemas.microsoft.com/office/drawing/2010/main" val="0"/>
              </a:ext>
            </a:extLst>
          </a:blip>
          <a:srcRect r="14733"/>
          <a:stretch/>
        </p:blipFill>
        <p:spPr>
          <a:xfrm>
            <a:off x="8526483" y="4597665"/>
            <a:ext cx="3665517" cy="1270837"/>
          </a:xfrm>
          <a:prstGeom prst="rect">
            <a:avLst/>
          </a:prstGeom>
        </p:spPr>
      </p:pic>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13" name="Content">
            <a:extLst>
              <a:ext uri="{FF2B5EF4-FFF2-40B4-BE49-F238E27FC236}">
                <a16:creationId xmlns:a16="http://schemas.microsoft.com/office/drawing/2014/main" id="{1AEF193F-520B-2C4B-A727-BD4CCB85E41B}"/>
              </a:ext>
            </a:extLst>
          </p:cNvPr>
          <p:cNvSpPr>
            <a:spLocks noGrp="1"/>
          </p:cNvSpPr>
          <p:nvPr>
            <p:ph sz="quarter" idx="14"/>
          </p:nvPr>
        </p:nvSpPr>
        <p:spPr>
          <a:xfrm>
            <a:off x="692150" y="1762124"/>
            <a:ext cx="4896000" cy="43576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Content 2">
            <a:extLst>
              <a:ext uri="{FF2B5EF4-FFF2-40B4-BE49-F238E27FC236}">
                <a16:creationId xmlns:a16="http://schemas.microsoft.com/office/drawing/2014/main" id="{43B9D136-1DD8-CA49-9A15-CB15A1049976}"/>
              </a:ext>
            </a:extLst>
          </p:cNvPr>
          <p:cNvSpPr>
            <a:spLocks noGrp="1"/>
          </p:cNvSpPr>
          <p:nvPr>
            <p:ph sz="quarter" idx="15"/>
          </p:nvPr>
        </p:nvSpPr>
        <p:spPr>
          <a:xfrm>
            <a:off x="6615923" y="1762124"/>
            <a:ext cx="4824000" cy="43576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Title 8">
            <a:extLst>
              <a:ext uri="{FF2B5EF4-FFF2-40B4-BE49-F238E27FC236}">
                <a16:creationId xmlns:a16="http://schemas.microsoft.com/office/drawing/2014/main" id="{9E05392D-8FF4-4446-9E88-A3C6415D5800}"/>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0" name="Subtitle">
            <a:extLst>
              <a:ext uri="{FF2B5EF4-FFF2-40B4-BE49-F238E27FC236}">
                <a16:creationId xmlns:a16="http://schemas.microsoft.com/office/drawing/2014/main" id="{1E261FB7-5981-3E46-9FCA-7EECCD120E5C}"/>
              </a:ext>
            </a:extLst>
          </p:cNvPr>
          <p:cNvSpPr>
            <a:spLocks noGrp="1"/>
          </p:cNvSpPr>
          <p:nvPr>
            <p:ph type="body" sz="quarter" idx="19"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3702390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Dark - Title 2 Column">
    <p:bg>
      <p:bgPr>
        <a:solidFill>
          <a:srgbClr val="040411"/>
        </a:solidFill>
        <a:effectLst/>
      </p:bgPr>
    </p:bg>
    <p:spTree>
      <p:nvGrpSpPr>
        <p:cNvPr id="1" name=""/>
        <p:cNvGrpSpPr/>
        <p:nvPr/>
      </p:nvGrpSpPr>
      <p:grpSpPr>
        <a:xfrm>
          <a:off x="0" y="0"/>
          <a:ext cx="0" cy="0"/>
          <a:chOff x="0" y="0"/>
          <a:chExt cx="0" cy="0"/>
        </a:xfrm>
      </p:grpSpPr>
      <p:cxnSp>
        <p:nvCxnSpPr>
          <p:cNvPr id="12" name="Column Divider" descr="Column Divider">
            <a:extLst>
              <a:ext uri="{FF2B5EF4-FFF2-40B4-BE49-F238E27FC236}">
                <a16:creationId xmlns:a16="http://schemas.microsoft.com/office/drawing/2014/main" id="{53942D34-D933-3B43-9314-54B0BB39302E}"/>
              </a:ext>
            </a:extLst>
          </p:cNvPr>
          <p:cNvCxnSpPr>
            <a:cxnSpLocks/>
          </p:cNvCxnSpPr>
          <p:nvPr userDrawn="1"/>
        </p:nvCxnSpPr>
        <p:spPr>
          <a:xfrm>
            <a:off x="6111858" y="1758950"/>
            <a:ext cx="0" cy="435761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E9C27260-812E-3949-B183-43C3CF971F4A}"/>
              </a:ext>
            </a:extLst>
          </p:cNvPr>
          <p:cNvSpPr/>
          <p:nvPr userDrawn="1"/>
        </p:nvSpPr>
        <p:spPr>
          <a:xfrm>
            <a:off x="3125165" y="1585732"/>
            <a:ext cx="6470248" cy="4699321"/>
          </a:xfrm>
          <a:prstGeom prst="rect">
            <a:avLst/>
          </a:prstGeom>
          <a:solidFill>
            <a:srgbClr val="04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FFC372C-17B1-7D41-9306-58F6C4E080B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4768" r="16936"/>
          <a:stretch/>
        </p:blipFill>
        <p:spPr>
          <a:xfrm>
            <a:off x="8170223" y="4597665"/>
            <a:ext cx="4021777" cy="1270837"/>
          </a:xfrm>
          <a:prstGeom prst="rect">
            <a:avLst/>
          </a:prstGeom>
        </p:spPr>
      </p:pic>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13" name="Content">
            <a:extLst>
              <a:ext uri="{FF2B5EF4-FFF2-40B4-BE49-F238E27FC236}">
                <a16:creationId xmlns:a16="http://schemas.microsoft.com/office/drawing/2014/main" id="{9F736F3D-29F4-5447-8B80-6368A37E56E8}"/>
              </a:ext>
            </a:extLst>
          </p:cNvPr>
          <p:cNvSpPr>
            <a:spLocks noGrp="1"/>
          </p:cNvSpPr>
          <p:nvPr>
            <p:ph sz="quarter" idx="14"/>
          </p:nvPr>
        </p:nvSpPr>
        <p:spPr>
          <a:xfrm>
            <a:off x="692150" y="1762124"/>
            <a:ext cx="4896000" cy="43576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5" name="Content 2">
            <a:extLst>
              <a:ext uri="{FF2B5EF4-FFF2-40B4-BE49-F238E27FC236}">
                <a16:creationId xmlns:a16="http://schemas.microsoft.com/office/drawing/2014/main" id="{B0D073C3-2D4D-FD43-B845-E713BEEA5BCE}"/>
              </a:ext>
            </a:extLst>
          </p:cNvPr>
          <p:cNvSpPr>
            <a:spLocks noGrp="1"/>
          </p:cNvSpPr>
          <p:nvPr>
            <p:ph sz="quarter" idx="15"/>
          </p:nvPr>
        </p:nvSpPr>
        <p:spPr>
          <a:xfrm>
            <a:off x="6615923" y="1762124"/>
            <a:ext cx="4824000" cy="4357617"/>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Title 8">
            <a:extLst>
              <a:ext uri="{FF2B5EF4-FFF2-40B4-BE49-F238E27FC236}">
                <a16:creationId xmlns:a16="http://schemas.microsoft.com/office/drawing/2014/main" id="{285A2DC4-1E44-1C4D-9E47-A23617B895FA}"/>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1" name="Subtitle">
            <a:extLst>
              <a:ext uri="{FF2B5EF4-FFF2-40B4-BE49-F238E27FC236}">
                <a16:creationId xmlns:a16="http://schemas.microsoft.com/office/drawing/2014/main" id="{17C6EAAA-5E72-E74C-A26E-EC6C583D0652}"/>
              </a:ext>
            </a:extLst>
          </p:cNvPr>
          <p:cNvSpPr>
            <a:spLocks noGrp="1"/>
          </p:cNvSpPr>
          <p:nvPr>
            <p:ph type="body" sz="quarter" idx="19"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2959189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Dark - Title and Content">
    <p:bg>
      <p:bgPr>
        <a:solidFill>
          <a:srgbClr val="312D2A"/>
        </a:solidFill>
        <a:effectLst/>
      </p:bgPr>
    </p:bg>
    <p:spTree>
      <p:nvGrpSpPr>
        <p:cNvPr id="1" name=""/>
        <p:cNvGrpSpPr/>
        <p:nvPr/>
      </p:nvGrpSpPr>
      <p:grpSpPr>
        <a:xfrm>
          <a:off x="0" y="0"/>
          <a:ext cx="0" cy="0"/>
          <a:chOff x="0" y="0"/>
          <a:chExt cx="0" cy="0"/>
        </a:xfrm>
      </p:grpSpPr>
      <p:sp>
        <p:nvSpPr>
          <p:cNvPr id="65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660" name="Body Level One…"/>
          <p:cNvSpPr txBox="1">
            <a:spLocks noGrp="1"/>
          </p:cNvSpPr>
          <p:nvPr>
            <p:ph type="body" idx="1"/>
          </p:nvPr>
        </p:nvSpPr>
        <p:spPr>
          <a:xfrm>
            <a:off x="762000" y="1609725"/>
            <a:ext cx="1067752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66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Light - Title 3 Column">
    <p:bg>
      <p:bgPr>
        <a:solidFill>
          <a:srgbClr val="FFFFFF"/>
        </a:solidFill>
        <a:effectLst/>
      </p:bgPr>
    </p:bg>
    <p:spTree>
      <p:nvGrpSpPr>
        <p:cNvPr id="1" name=""/>
        <p:cNvGrpSpPr/>
        <p:nvPr/>
      </p:nvGrpSpPr>
      <p:grpSpPr>
        <a:xfrm>
          <a:off x="0" y="0"/>
          <a:ext cx="0" cy="0"/>
          <a:chOff x="0" y="0"/>
          <a:chExt cx="0" cy="0"/>
        </a:xfrm>
      </p:grpSpPr>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388509" y="1758949"/>
            <a:ext cx="0" cy="435876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8076641" y="1758949"/>
            <a:ext cx="0" cy="435876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5CB9207-39B8-8141-9B40-73DF03B266CE}"/>
              </a:ext>
            </a:extLst>
          </p:cNvPr>
          <p:cNvSpPr/>
          <p:nvPr userDrawn="1"/>
        </p:nvSpPr>
        <p:spPr>
          <a:xfrm>
            <a:off x="3125165" y="1585732"/>
            <a:ext cx="6470248" cy="4699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DA095ECF-3404-41BC-B49D-2616D73127C4}"/>
              </a:ext>
            </a:extLst>
          </p:cNvPr>
          <p:cNvSpPr>
            <a:spLocks noGrp="1"/>
          </p:cNvSpPr>
          <p:nvPr userDrawn="1">
            <p:ph type="ftr" sz="quarter" idx="18"/>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userDrawn="1">
            <p:ph type="sldNum" sz="quarter" idx="19"/>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E7D85788-9C5B-054E-9887-24AAC2D40785}"/>
              </a:ext>
            </a:extLst>
          </p:cNvPr>
          <p:cNvSpPr>
            <a:spLocks noGrp="1"/>
          </p:cNvSpPr>
          <p:nvPr>
            <p:ph sz="quarter" idx="14"/>
          </p:nvPr>
        </p:nvSpPr>
        <p:spPr>
          <a:xfrm>
            <a:off x="692150"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Content 2">
            <a:extLst>
              <a:ext uri="{FF2B5EF4-FFF2-40B4-BE49-F238E27FC236}">
                <a16:creationId xmlns:a16="http://schemas.microsoft.com/office/drawing/2014/main" id="{6D4AC677-4D5D-D54E-A994-FFF4C3E37DED}"/>
              </a:ext>
            </a:extLst>
          </p:cNvPr>
          <p:cNvSpPr>
            <a:spLocks noGrp="1"/>
          </p:cNvSpPr>
          <p:nvPr>
            <p:ph sz="quarter" idx="16"/>
          </p:nvPr>
        </p:nvSpPr>
        <p:spPr>
          <a:xfrm>
            <a:off x="4463886"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Content 3">
            <a:extLst>
              <a:ext uri="{FF2B5EF4-FFF2-40B4-BE49-F238E27FC236}">
                <a16:creationId xmlns:a16="http://schemas.microsoft.com/office/drawing/2014/main" id="{B702B644-6684-AB42-8E67-04D49ADE8596}"/>
              </a:ext>
            </a:extLst>
          </p:cNvPr>
          <p:cNvSpPr>
            <a:spLocks noGrp="1"/>
          </p:cNvSpPr>
          <p:nvPr>
            <p:ph sz="quarter" idx="15"/>
          </p:nvPr>
        </p:nvSpPr>
        <p:spPr>
          <a:xfrm>
            <a:off x="8235623"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8">
            <a:extLst>
              <a:ext uri="{FF2B5EF4-FFF2-40B4-BE49-F238E27FC236}">
                <a16:creationId xmlns:a16="http://schemas.microsoft.com/office/drawing/2014/main" id="{02094D4F-214F-C042-B317-CB30E538A61A}"/>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2" name="Subtitle">
            <a:extLst>
              <a:ext uri="{FF2B5EF4-FFF2-40B4-BE49-F238E27FC236}">
                <a16:creationId xmlns:a16="http://schemas.microsoft.com/office/drawing/2014/main" id="{48C73954-6084-C749-9A38-8566851BCF83}"/>
              </a:ext>
            </a:extLst>
          </p:cNvPr>
          <p:cNvSpPr>
            <a:spLocks noGrp="1"/>
          </p:cNvSpPr>
          <p:nvPr>
            <p:ph type="body" sz="quarter" idx="20"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959731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Dark - Title 3 Column">
    <p:bg>
      <p:bgPr>
        <a:solidFill>
          <a:srgbClr val="040411"/>
        </a:solidFill>
        <a:effectLst/>
      </p:bgPr>
    </p:bg>
    <p:spTree>
      <p:nvGrpSpPr>
        <p:cNvPr id="1" name=""/>
        <p:cNvGrpSpPr/>
        <p:nvPr/>
      </p:nvGrpSpPr>
      <p:grpSpPr>
        <a:xfrm>
          <a:off x="0" y="0"/>
          <a:ext cx="0" cy="0"/>
          <a:chOff x="0" y="0"/>
          <a:chExt cx="0" cy="0"/>
        </a:xfrm>
      </p:grpSpPr>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4388509" y="1758949"/>
            <a:ext cx="0" cy="435937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8076641" y="1758949"/>
            <a:ext cx="0" cy="435937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A7A08E2A-D178-0D4C-87CA-55619B855B0F}"/>
              </a:ext>
            </a:extLst>
          </p:cNvPr>
          <p:cNvSpPr/>
          <p:nvPr userDrawn="1"/>
        </p:nvSpPr>
        <p:spPr>
          <a:xfrm>
            <a:off x="3125165" y="1585732"/>
            <a:ext cx="6470248" cy="4699321"/>
          </a:xfrm>
          <a:prstGeom prst="rect">
            <a:avLst/>
          </a:prstGeom>
          <a:solidFill>
            <a:srgbClr val="04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88C7C943-7B6D-4881-926B-CD58E0F2AC11}"/>
              </a:ext>
            </a:extLst>
          </p:cNvPr>
          <p:cNvSpPr>
            <a:spLocks noGrp="1"/>
          </p:cNvSpPr>
          <p:nvPr userDrawn="1">
            <p:ph type="ftr" sz="quarter" idx="18"/>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userDrawn="1">
            <p:ph type="sldNum" sz="quarter" idx="19"/>
          </p:nvPr>
        </p:nvSpPr>
        <p:spPr/>
        <p:txBody>
          <a:bodyPr/>
          <a:lstStyle/>
          <a:p>
            <a:fld id="{345D60D9-5372-5F40-9443-0F9AE5BDC3C8}" type="slidenum">
              <a:rPr lang="en-US" smtClean="0"/>
              <a:pPr/>
              <a:t>‹#›</a:t>
            </a:fld>
            <a:endParaRPr lang="en-US" dirty="0"/>
          </a:p>
        </p:txBody>
      </p:sp>
      <p:sp>
        <p:nvSpPr>
          <p:cNvPr id="14" name="Content">
            <a:extLst>
              <a:ext uri="{FF2B5EF4-FFF2-40B4-BE49-F238E27FC236}">
                <a16:creationId xmlns:a16="http://schemas.microsoft.com/office/drawing/2014/main" id="{54208C5D-5986-7C43-B9AF-902889AB7B7B}"/>
              </a:ext>
            </a:extLst>
          </p:cNvPr>
          <p:cNvSpPr>
            <a:spLocks noGrp="1"/>
          </p:cNvSpPr>
          <p:nvPr>
            <p:ph sz="quarter" idx="14"/>
          </p:nvPr>
        </p:nvSpPr>
        <p:spPr>
          <a:xfrm>
            <a:off x="692150"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Content 2">
            <a:extLst>
              <a:ext uri="{FF2B5EF4-FFF2-40B4-BE49-F238E27FC236}">
                <a16:creationId xmlns:a16="http://schemas.microsoft.com/office/drawing/2014/main" id="{3FCE9EDF-808E-9E47-BFBA-B8A1FDF436DE}"/>
              </a:ext>
            </a:extLst>
          </p:cNvPr>
          <p:cNvSpPr>
            <a:spLocks noGrp="1"/>
          </p:cNvSpPr>
          <p:nvPr>
            <p:ph sz="quarter" idx="16"/>
          </p:nvPr>
        </p:nvSpPr>
        <p:spPr>
          <a:xfrm>
            <a:off x="4463886"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0" name="Content 3">
            <a:extLst>
              <a:ext uri="{FF2B5EF4-FFF2-40B4-BE49-F238E27FC236}">
                <a16:creationId xmlns:a16="http://schemas.microsoft.com/office/drawing/2014/main" id="{18649ACB-18F3-3249-A19A-E98EFDED144C}"/>
              </a:ext>
            </a:extLst>
          </p:cNvPr>
          <p:cNvSpPr>
            <a:spLocks noGrp="1"/>
          </p:cNvSpPr>
          <p:nvPr>
            <p:ph sz="quarter" idx="15"/>
          </p:nvPr>
        </p:nvSpPr>
        <p:spPr>
          <a:xfrm>
            <a:off x="8235623" y="1762124"/>
            <a:ext cx="3204000" cy="4358767"/>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Title 8">
            <a:extLst>
              <a:ext uri="{FF2B5EF4-FFF2-40B4-BE49-F238E27FC236}">
                <a16:creationId xmlns:a16="http://schemas.microsoft.com/office/drawing/2014/main" id="{DC745B10-90AB-B94E-84C2-B9E684226B24}"/>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2" name="Subtitle">
            <a:extLst>
              <a:ext uri="{FF2B5EF4-FFF2-40B4-BE49-F238E27FC236}">
                <a16:creationId xmlns:a16="http://schemas.microsoft.com/office/drawing/2014/main" id="{370CAF96-8D71-CC44-B1CB-0A6A497437EC}"/>
              </a:ext>
            </a:extLst>
          </p:cNvPr>
          <p:cNvSpPr>
            <a:spLocks noGrp="1"/>
          </p:cNvSpPr>
          <p:nvPr>
            <p:ph type="body" sz="quarter" idx="20"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2565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Light - Title 4 Column">
    <p:bg>
      <p:bgPr>
        <a:solidFill>
          <a:srgbClr val="FFFFFF"/>
        </a:solidFill>
        <a:effectLst/>
      </p:bgPr>
    </p:bg>
    <p:spTree>
      <p:nvGrpSpPr>
        <p:cNvPr id="1" name=""/>
        <p:cNvGrpSpPr/>
        <p:nvPr/>
      </p:nvGrpSpPr>
      <p:grpSpPr>
        <a:xfrm>
          <a:off x="0" y="0"/>
          <a:ext cx="0" cy="0"/>
          <a:chOff x="0" y="0"/>
          <a:chExt cx="0" cy="0"/>
        </a:xfrm>
      </p:grpSpPr>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p:nvCxnSpPr>
        <p:spPr>
          <a:xfrm>
            <a:off x="3535905" y="1758950"/>
            <a:ext cx="0" cy="435720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p:nvCxnSpPr>
        <p:spPr>
          <a:xfrm>
            <a:off x="6229513" y="1758950"/>
            <a:ext cx="0" cy="435720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p:nvCxnSpPr>
        <p:spPr>
          <a:xfrm>
            <a:off x="8923121" y="1758950"/>
            <a:ext cx="0" cy="435720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1569726-756A-F942-9577-CDDA7EF5C0F5}"/>
              </a:ext>
            </a:extLst>
          </p:cNvPr>
          <p:cNvSpPr/>
          <p:nvPr userDrawn="1"/>
        </p:nvSpPr>
        <p:spPr>
          <a:xfrm>
            <a:off x="3125165" y="1585732"/>
            <a:ext cx="6470248" cy="46993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8EC9026-CA1C-465B-ADD5-AE1F9B7A0775}"/>
              </a:ext>
            </a:extLst>
          </p:cNvPr>
          <p:cNvSpPr>
            <a:spLocks noGrp="1"/>
          </p:cNvSpPr>
          <p:nvPr userDrawn="1">
            <p:ph type="ftr" sz="quarter" idx="19"/>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userDrawn="1">
            <p:ph type="sldNum" sz="quarter" idx="20"/>
          </p:nvPr>
        </p:nvSpPr>
        <p:spPr/>
        <p:txBody>
          <a:bodyPr/>
          <a:lstStyle/>
          <a:p>
            <a:fld id="{345D60D9-5372-5F40-9443-0F9AE5BDC3C8}" type="slidenum">
              <a:rPr lang="en-US" smtClean="0"/>
              <a:pPr/>
              <a:t>‹#›</a:t>
            </a:fld>
            <a:endParaRPr lang="en-US" dirty="0"/>
          </a:p>
        </p:txBody>
      </p:sp>
      <p:sp>
        <p:nvSpPr>
          <p:cNvPr id="14" name="Content">
            <a:extLst>
              <a:ext uri="{FF2B5EF4-FFF2-40B4-BE49-F238E27FC236}">
                <a16:creationId xmlns:a16="http://schemas.microsoft.com/office/drawing/2014/main" id="{E8EA01D3-028C-FF44-BF68-C2EF23138B3B}"/>
              </a:ext>
            </a:extLst>
          </p:cNvPr>
          <p:cNvSpPr>
            <a:spLocks noGrp="1"/>
          </p:cNvSpPr>
          <p:nvPr>
            <p:ph sz="quarter" idx="14"/>
          </p:nvPr>
        </p:nvSpPr>
        <p:spPr>
          <a:xfrm>
            <a:off x="692150"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Content 2">
            <a:extLst>
              <a:ext uri="{FF2B5EF4-FFF2-40B4-BE49-F238E27FC236}">
                <a16:creationId xmlns:a16="http://schemas.microsoft.com/office/drawing/2014/main" id="{7A97C04C-F462-C743-91E4-1E53F4B43FEC}"/>
              </a:ext>
            </a:extLst>
          </p:cNvPr>
          <p:cNvSpPr>
            <a:spLocks noGrp="1"/>
          </p:cNvSpPr>
          <p:nvPr>
            <p:ph sz="quarter" idx="16"/>
          </p:nvPr>
        </p:nvSpPr>
        <p:spPr>
          <a:xfrm>
            <a:off x="3445541"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Content 3">
            <a:extLst>
              <a:ext uri="{FF2B5EF4-FFF2-40B4-BE49-F238E27FC236}">
                <a16:creationId xmlns:a16="http://schemas.microsoft.com/office/drawing/2014/main" id="{C7DAB78E-3852-E644-B222-28BCB9226B21}"/>
              </a:ext>
            </a:extLst>
          </p:cNvPr>
          <p:cNvSpPr>
            <a:spLocks noGrp="1"/>
          </p:cNvSpPr>
          <p:nvPr>
            <p:ph sz="quarter" idx="15"/>
          </p:nvPr>
        </p:nvSpPr>
        <p:spPr>
          <a:xfrm>
            <a:off x="6198932"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2" name="Content 4">
            <a:extLst>
              <a:ext uri="{FF2B5EF4-FFF2-40B4-BE49-F238E27FC236}">
                <a16:creationId xmlns:a16="http://schemas.microsoft.com/office/drawing/2014/main" id="{3AA611B5-4959-7B45-B3E0-129BFF1E676C}"/>
              </a:ext>
            </a:extLst>
          </p:cNvPr>
          <p:cNvSpPr>
            <a:spLocks noGrp="1"/>
          </p:cNvSpPr>
          <p:nvPr>
            <p:ph sz="quarter" idx="17"/>
          </p:nvPr>
        </p:nvSpPr>
        <p:spPr>
          <a:xfrm>
            <a:off x="8952323"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3" name="Title 8">
            <a:extLst>
              <a:ext uri="{FF2B5EF4-FFF2-40B4-BE49-F238E27FC236}">
                <a16:creationId xmlns:a16="http://schemas.microsoft.com/office/drawing/2014/main" id="{934B9B2F-6CCB-A342-8FFE-5CE307A2B047}"/>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4" name="Subtitle">
            <a:extLst>
              <a:ext uri="{FF2B5EF4-FFF2-40B4-BE49-F238E27FC236}">
                <a16:creationId xmlns:a16="http://schemas.microsoft.com/office/drawing/2014/main" id="{A8165C30-ECCC-674F-A805-34C47280CF14}"/>
              </a:ext>
            </a:extLst>
          </p:cNvPr>
          <p:cNvSpPr>
            <a:spLocks noGrp="1"/>
          </p:cNvSpPr>
          <p:nvPr>
            <p:ph type="body" sz="quarter" idx="21"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65328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Dark - Title 4 Column">
    <p:bg>
      <p:bgPr>
        <a:solidFill>
          <a:srgbClr val="040411"/>
        </a:solidFill>
        <a:effectLst/>
      </p:bgPr>
    </p:bg>
    <p:spTree>
      <p:nvGrpSpPr>
        <p:cNvPr id="1" name=""/>
        <p:cNvGrpSpPr/>
        <p:nvPr/>
      </p:nvGrpSpPr>
      <p:grpSpPr>
        <a:xfrm>
          <a:off x="0" y="0"/>
          <a:ext cx="0" cy="0"/>
          <a:chOff x="0" y="0"/>
          <a:chExt cx="0" cy="0"/>
        </a:xfrm>
      </p:grpSpPr>
      <p:cxnSp>
        <p:nvCxnSpPr>
          <p:cNvPr id="22" name="Column Divider" descr="Column Divider">
            <a:extLst>
              <a:ext uri="{FF2B5EF4-FFF2-40B4-BE49-F238E27FC236}">
                <a16:creationId xmlns:a16="http://schemas.microsoft.com/office/drawing/2014/main" id="{930318DE-DC65-7946-97AD-4FF517B26AE0}"/>
              </a:ext>
            </a:extLst>
          </p:cNvPr>
          <p:cNvCxnSpPr>
            <a:cxnSpLocks/>
          </p:cNvCxnSpPr>
          <p:nvPr userDrawn="1"/>
        </p:nvCxnSpPr>
        <p:spPr>
          <a:xfrm>
            <a:off x="3535905" y="1758950"/>
            <a:ext cx="0" cy="4357206"/>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Column Divider 2" descr="Column Divider">
            <a:extLst>
              <a:ext uri="{FF2B5EF4-FFF2-40B4-BE49-F238E27FC236}">
                <a16:creationId xmlns:a16="http://schemas.microsoft.com/office/drawing/2014/main" id="{8E9AF9EF-D45D-364A-82CE-234BA1F7C66B}"/>
              </a:ext>
            </a:extLst>
          </p:cNvPr>
          <p:cNvCxnSpPr>
            <a:cxnSpLocks/>
          </p:cNvCxnSpPr>
          <p:nvPr userDrawn="1"/>
        </p:nvCxnSpPr>
        <p:spPr>
          <a:xfrm>
            <a:off x="6229513" y="1758950"/>
            <a:ext cx="0" cy="435720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cxnSp>
        <p:nvCxnSpPr>
          <p:cNvPr id="24" name="Column Divider 3" descr="Column Divider">
            <a:extLst>
              <a:ext uri="{FF2B5EF4-FFF2-40B4-BE49-F238E27FC236}">
                <a16:creationId xmlns:a16="http://schemas.microsoft.com/office/drawing/2014/main" id="{19D19329-68AA-1D44-9778-1ED0B8A0AD8D}"/>
              </a:ext>
            </a:extLst>
          </p:cNvPr>
          <p:cNvCxnSpPr>
            <a:cxnSpLocks/>
          </p:cNvCxnSpPr>
          <p:nvPr userDrawn="1"/>
        </p:nvCxnSpPr>
        <p:spPr>
          <a:xfrm>
            <a:off x="8923121" y="1758950"/>
            <a:ext cx="0" cy="4357206"/>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B5885C8-3503-1445-B812-E4AF72BBD9C0}"/>
              </a:ext>
            </a:extLst>
          </p:cNvPr>
          <p:cNvSpPr/>
          <p:nvPr userDrawn="1"/>
        </p:nvSpPr>
        <p:spPr>
          <a:xfrm>
            <a:off x="3125165" y="1585732"/>
            <a:ext cx="6470248" cy="4699321"/>
          </a:xfrm>
          <a:prstGeom prst="rect">
            <a:avLst/>
          </a:prstGeom>
          <a:solidFill>
            <a:srgbClr val="04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2022, Oracle and/or its affiliates  |  Confidential: Internal/Restricted/Highly Restricted</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27" name="Title 8">
            <a:extLst>
              <a:ext uri="{FF2B5EF4-FFF2-40B4-BE49-F238E27FC236}">
                <a16:creationId xmlns:a16="http://schemas.microsoft.com/office/drawing/2014/main" id="{EE256DAF-4665-BB44-9FF0-4E43EEE99495}"/>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8" name="Subtitle">
            <a:extLst>
              <a:ext uri="{FF2B5EF4-FFF2-40B4-BE49-F238E27FC236}">
                <a16:creationId xmlns:a16="http://schemas.microsoft.com/office/drawing/2014/main" id="{CA4D3A72-2E09-8C48-B0D3-E9F84AB83009}"/>
              </a:ext>
            </a:extLst>
          </p:cNvPr>
          <p:cNvSpPr>
            <a:spLocks noGrp="1"/>
          </p:cNvSpPr>
          <p:nvPr>
            <p:ph type="body" sz="quarter" idx="21"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29" name="Content">
            <a:extLst>
              <a:ext uri="{FF2B5EF4-FFF2-40B4-BE49-F238E27FC236}">
                <a16:creationId xmlns:a16="http://schemas.microsoft.com/office/drawing/2014/main" id="{4609782A-9841-FF42-8432-B6212CD4F411}"/>
              </a:ext>
            </a:extLst>
          </p:cNvPr>
          <p:cNvSpPr>
            <a:spLocks noGrp="1"/>
          </p:cNvSpPr>
          <p:nvPr>
            <p:ph sz="quarter" idx="14"/>
          </p:nvPr>
        </p:nvSpPr>
        <p:spPr>
          <a:xfrm>
            <a:off x="692150"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0" name="Content 2">
            <a:extLst>
              <a:ext uri="{FF2B5EF4-FFF2-40B4-BE49-F238E27FC236}">
                <a16:creationId xmlns:a16="http://schemas.microsoft.com/office/drawing/2014/main" id="{C527E0FF-7606-7F45-95DB-534753C9276A}"/>
              </a:ext>
            </a:extLst>
          </p:cNvPr>
          <p:cNvSpPr>
            <a:spLocks noGrp="1"/>
          </p:cNvSpPr>
          <p:nvPr>
            <p:ph sz="quarter" idx="16"/>
          </p:nvPr>
        </p:nvSpPr>
        <p:spPr>
          <a:xfrm>
            <a:off x="3445541"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1" name="Content 3">
            <a:extLst>
              <a:ext uri="{FF2B5EF4-FFF2-40B4-BE49-F238E27FC236}">
                <a16:creationId xmlns:a16="http://schemas.microsoft.com/office/drawing/2014/main" id="{9346553B-C07D-2D42-B021-AB7D2D210EE3}"/>
              </a:ext>
            </a:extLst>
          </p:cNvPr>
          <p:cNvSpPr>
            <a:spLocks noGrp="1"/>
          </p:cNvSpPr>
          <p:nvPr>
            <p:ph sz="quarter" idx="15"/>
          </p:nvPr>
        </p:nvSpPr>
        <p:spPr>
          <a:xfrm>
            <a:off x="6198932"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32" name="Content 4">
            <a:extLst>
              <a:ext uri="{FF2B5EF4-FFF2-40B4-BE49-F238E27FC236}">
                <a16:creationId xmlns:a16="http://schemas.microsoft.com/office/drawing/2014/main" id="{95154DF4-CE48-F849-A39A-D35063309310}"/>
              </a:ext>
            </a:extLst>
          </p:cNvPr>
          <p:cNvSpPr>
            <a:spLocks noGrp="1"/>
          </p:cNvSpPr>
          <p:nvPr>
            <p:ph sz="quarter" idx="17"/>
          </p:nvPr>
        </p:nvSpPr>
        <p:spPr>
          <a:xfrm>
            <a:off x="8952323" y="1762125"/>
            <a:ext cx="2487600" cy="4356099"/>
          </a:xfrm>
        </p:spPr>
        <p:txBody>
          <a:bodyPr/>
          <a:lstStyle>
            <a:lvl1pPr>
              <a:defRPr sz="1600"/>
            </a:lvl1pPr>
            <a:lvl2pPr>
              <a:defRPr sz="1600"/>
            </a:lvl2pPr>
            <a:lvl3pPr>
              <a:defRPr sz="1400"/>
            </a:lvl3pPr>
            <a:lvl4pPr>
              <a:defRPr sz="1200"/>
            </a:lvl4pPr>
            <a:lvl5pPr>
              <a:defRPr sz="110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42269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Light - Numbered Outline">
    <p:bg>
      <p:bgPr>
        <a:solidFill>
          <a:srgbClr val="FFFFFF"/>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2E043B0-C2A7-5847-A2DE-E1E58163E2A3}"/>
              </a:ext>
            </a:extLst>
          </p:cNvPr>
          <p:cNvPicPr>
            <a:picLocks noChangeAspect="1"/>
          </p:cNvPicPr>
          <p:nvPr userDrawn="1"/>
        </p:nvPicPr>
        <p:blipFill>
          <a:blip r:embed="rId2" cstate="print">
            <a:alphaModFix/>
            <a:extLst>
              <a:ext uri="{28A0092B-C50C-407E-A947-70E740481C1C}">
                <a14:useLocalDpi xmlns:a14="http://schemas.microsoft.com/office/drawing/2010/main" val="0"/>
              </a:ext>
            </a:extLst>
          </a:blip>
          <a:srcRect/>
          <a:stretch/>
        </p:blipFill>
        <p:spPr>
          <a:xfrm>
            <a:off x="8559355" y="3681351"/>
            <a:ext cx="3632643" cy="2537464"/>
          </a:xfrm>
          <a:prstGeom prst="rect">
            <a:avLst/>
          </a:prstGeom>
        </p:spPr>
      </p:pic>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84E297A4-71F6-B848-A3A4-08609D5DFC54}"/>
              </a:ext>
            </a:extLst>
          </p:cNvPr>
          <p:cNvSpPr>
            <a:spLocks noGrp="1"/>
          </p:cNvSpPr>
          <p:nvPr>
            <p:ph type="body" sz="quarter" idx="43"/>
          </p:nvPr>
        </p:nvSpPr>
        <p:spPr>
          <a:xfrm>
            <a:off x="692150" y="1762125"/>
            <a:ext cx="10753200" cy="4356099"/>
          </a:xfrm>
          <a:noFill/>
        </p:spPr>
        <p:txBody>
          <a:bodyPr vert="horz" lIns="0" tIns="0" rIns="0" bIns="0" rtlCol="0">
            <a:noAutofit/>
          </a:bodyPr>
          <a:lstStyle>
            <a:lvl1pPr marL="365125" indent="-365125">
              <a:buClr>
                <a:srgbClr val="9CA0AA"/>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8">
            <a:extLst>
              <a:ext uri="{FF2B5EF4-FFF2-40B4-BE49-F238E27FC236}">
                <a16:creationId xmlns:a16="http://schemas.microsoft.com/office/drawing/2014/main" id="{F1B8F794-0682-4E4D-A7F1-828D92CE9E72}"/>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2" name="Subtitle">
            <a:extLst>
              <a:ext uri="{FF2B5EF4-FFF2-40B4-BE49-F238E27FC236}">
                <a16:creationId xmlns:a16="http://schemas.microsoft.com/office/drawing/2014/main" id="{C9A809CF-7180-7D49-8E59-003B62861B95}"/>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291731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rgbClr val="04041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11" name="Picture 10">
            <a:extLst>
              <a:ext uri="{FF2B5EF4-FFF2-40B4-BE49-F238E27FC236}">
                <a16:creationId xmlns:a16="http://schemas.microsoft.com/office/drawing/2014/main" id="{53D638BB-6CD6-C040-8E4F-9EC7B2A6E33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8559355" y="3681351"/>
            <a:ext cx="3632643" cy="2537463"/>
          </a:xfrm>
          <a:prstGeom prst="rect">
            <a:avLst/>
          </a:prstGeom>
        </p:spPr>
      </p:pic>
      <p:sp>
        <p:nvSpPr>
          <p:cNvPr id="9" name="Text Placeholder 3">
            <a:extLst>
              <a:ext uri="{FF2B5EF4-FFF2-40B4-BE49-F238E27FC236}">
                <a16:creationId xmlns:a16="http://schemas.microsoft.com/office/drawing/2014/main" id="{EDF00AB1-10B2-454A-B3F3-4E81A463B7A3}"/>
              </a:ext>
            </a:extLst>
          </p:cNvPr>
          <p:cNvSpPr>
            <a:spLocks noGrp="1"/>
          </p:cNvSpPr>
          <p:nvPr>
            <p:ph type="body" sz="quarter" idx="43"/>
          </p:nvPr>
        </p:nvSpPr>
        <p:spPr>
          <a:xfrm>
            <a:off x="692150" y="1762125"/>
            <a:ext cx="10753200" cy="4356099"/>
          </a:xfrm>
          <a:noFill/>
        </p:spPr>
        <p:txBody>
          <a:bodyPr vert="horz" lIns="0" tIns="0" rIns="0" bIns="0" rtlCol="0">
            <a:noAutofit/>
          </a:bodyPr>
          <a:lstStyle>
            <a:lvl1pPr marL="365125" indent="-365125">
              <a:buClr>
                <a:srgbClr val="9CA0AA"/>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itle 8">
            <a:extLst>
              <a:ext uri="{FF2B5EF4-FFF2-40B4-BE49-F238E27FC236}">
                <a16:creationId xmlns:a16="http://schemas.microsoft.com/office/drawing/2014/main" id="{94106C16-1BCC-0649-93F2-26D6FB20E089}"/>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5" name="Subtitle">
            <a:extLst>
              <a:ext uri="{FF2B5EF4-FFF2-40B4-BE49-F238E27FC236}">
                <a16:creationId xmlns:a16="http://schemas.microsoft.com/office/drawing/2014/main" id="{92954C51-4E5C-CB4A-88C8-6B5D8B27984B}"/>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0234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
        <p:nvSpPr>
          <p:cNvPr id="14" name="Picture Placeholder 1">
            <a:extLst>
              <a:ext uri="{FF2B5EF4-FFF2-40B4-BE49-F238E27FC236}">
                <a16:creationId xmlns:a16="http://schemas.microsoft.com/office/drawing/2014/main" id="{06766F0D-9810-6841-A296-E18015306E6E}"/>
              </a:ext>
            </a:extLst>
          </p:cNvPr>
          <p:cNvSpPr>
            <a:spLocks noGrp="1" noChangeAspect="1"/>
          </p:cNvSpPr>
          <p:nvPr>
            <p:ph type="pic" sz="quarter" idx="23"/>
          </p:nvPr>
        </p:nvSpPr>
        <p:spPr>
          <a:xfrm>
            <a:off x="692150" y="1762125"/>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dirty="0"/>
              <a:t>Click icon to add picture</a:t>
            </a:r>
            <a:endParaRPr lang="en-US" dirty="0"/>
          </a:p>
        </p:txBody>
      </p:sp>
      <p:sp>
        <p:nvSpPr>
          <p:cNvPr id="15" name="Text Field 1">
            <a:extLst>
              <a:ext uri="{FF2B5EF4-FFF2-40B4-BE49-F238E27FC236}">
                <a16:creationId xmlns:a16="http://schemas.microsoft.com/office/drawing/2014/main" id="{9B6A6366-CADD-9B4F-A4A8-A912C3365B19}"/>
              </a:ext>
            </a:extLst>
          </p:cNvPr>
          <p:cNvSpPr>
            <a:spLocks noGrp="1"/>
          </p:cNvSpPr>
          <p:nvPr>
            <p:ph type="body" sz="quarter" idx="14"/>
          </p:nvPr>
        </p:nvSpPr>
        <p:spPr>
          <a:xfrm>
            <a:off x="2308294" y="1762125"/>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Picture Placeholder 2">
            <a:extLst>
              <a:ext uri="{FF2B5EF4-FFF2-40B4-BE49-F238E27FC236}">
                <a16:creationId xmlns:a16="http://schemas.microsoft.com/office/drawing/2014/main" id="{42BEF01E-944B-9548-9BAA-E0FFE2D99DF9}"/>
              </a:ext>
            </a:extLst>
          </p:cNvPr>
          <p:cNvSpPr>
            <a:spLocks noGrp="1" noChangeAspect="1"/>
          </p:cNvSpPr>
          <p:nvPr>
            <p:ph type="pic" sz="quarter" idx="25"/>
          </p:nvPr>
        </p:nvSpPr>
        <p:spPr>
          <a:xfrm>
            <a:off x="6474016" y="1762125"/>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17" name="Text Field 2">
            <a:extLst>
              <a:ext uri="{FF2B5EF4-FFF2-40B4-BE49-F238E27FC236}">
                <a16:creationId xmlns:a16="http://schemas.microsoft.com/office/drawing/2014/main" id="{5D454447-5129-254F-AB3D-AB37BA1A8245}"/>
              </a:ext>
            </a:extLst>
          </p:cNvPr>
          <p:cNvSpPr>
            <a:spLocks noGrp="1"/>
          </p:cNvSpPr>
          <p:nvPr>
            <p:ph type="body" sz="quarter" idx="21"/>
          </p:nvPr>
        </p:nvSpPr>
        <p:spPr>
          <a:xfrm>
            <a:off x="8106041" y="1762125"/>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9" name="Picture Placeholder 3">
            <a:extLst>
              <a:ext uri="{FF2B5EF4-FFF2-40B4-BE49-F238E27FC236}">
                <a16:creationId xmlns:a16="http://schemas.microsoft.com/office/drawing/2014/main" id="{38DC434B-3C42-884E-8726-BCCFA0627139}"/>
              </a:ext>
            </a:extLst>
          </p:cNvPr>
          <p:cNvSpPr>
            <a:spLocks noGrp="1" noChangeAspect="1"/>
          </p:cNvSpPr>
          <p:nvPr>
            <p:ph type="pic" sz="quarter" idx="24"/>
          </p:nvPr>
        </p:nvSpPr>
        <p:spPr>
          <a:xfrm>
            <a:off x="692150" y="4240646"/>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20" name="Text Field 3">
            <a:extLst>
              <a:ext uri="{FF2B5EF4-FFF2-40B4-BE49-F238E27FC236}">
                <a16:creationId xmlns:a16="http://schemas.microsoft.com/office/drawing/2014/main" id="{4AFD3B8A-3D15-0444-B44A-D439A2514FCF}"/>
              </a:ext>
            </a:extLst>
          </p:cNvPr>
          <p:cNvSpPr>
            <a:spLocks noGrp="1"/>
          </p:cNvSpPr>
          <p:nvPr>
            <p:ph type="body" sz="quarter" idx="20"/>
          </p:nvPr>
        </p:nvSpPr>
        <p:spPr>
          <a:xfrm>
            <a:off x="2308294" y="4240646"/>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1" name="Picture Placeholder 4">
            <a:extLst>
              <a:ext uri="{FF2B5EF4-FFF2-40B4-BE49-F238E27FC236}">
                <a16:creationId xmlns:a16="http://schemas.microsoft.com/office/drawing/2014/main" id="{46932D1C-27B0-E64C-8327-23FE11A78402}"/>
              </a:ext>
            </a:extLst>
          </p:cNvPr>
          <p:cNvSpPr>
            <a:spLocks noGrp="1" noChangeAspect="1"/>
          </p:cNvSpPr>
          <p:nvPr>
            <p:ph type="pic" sz="quarter" idx="26"/>
          </p:nvPr>
        </p:nvSpPr>
        <p:spPr>
          <a:xfrm>
            <a:off x="6474016" y="4240646"/>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22" name="Text Field 4">
            <a:extLst>
              <a:ext uri="{FF2B5EF4-FFF2-40B4-BE49-F238E27FC236}">
                <a16:creationId xmlns:a16="http://schemas.microsoft.com/office/drawing/2014/main" id="{06382513-FC45-904D-843E-77DE6ACF8B83}"/>
              </a:ext>
            </a:extLst>
          </p:cNvPr>
          <p:cNvSpPr>
            <a:spLocks noGrp="1"/>
          </p:cNvSpPr>
          <p:nvPr>
            <p:ph type="body" sz="quarter" idx="22"/>
          </p:nvPr>
        </p:nvSpPr>
        <p:spPr>
          <a:xfrm>
            <a:off x="8106041" y="4240646"/>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itle 8">
            <a:extLst>
              <a:ext uri="{FF2B5EF4-FFF2-40B4-BE49-F238E27FC236}">
                <a16:creationId xmlns:a16="http://schemas.microsoft.com/office/drawing/2014/main" id="{C437D429-E756-1D4A-88F0-311E5F326038}"/>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24" name="Subtitle">
            <a:extLst>
              <a:ext uri="{FF2B5EF4-FFF2-40B4-BE49-F238E27FC236}">
                <a16:creationId xmlns:a16="http://schemas.microsoft.com/office/drawing/2014/main" id="{2603DB4D-48E4-E447-96EE-F5EE62FDBC12}"/>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3171355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Pr>
        <a:solidFill>
          <a:srgbClr val="04041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
        <p:nvSpPr>
          <p:cNvPr id="14" name="Picture Placeholder 1">
            <a:extLst>
              <a:ext uri="{FF2B5EF4-FFF2-40B4-BE49-F238E27FC236}">
                <a16:creationId xmlns:a16="http://schemas.microsoft.com/office/drawing/2014/main" id="{7244001B-46E9-BD45-A986-C2AA61B1721B}"/>
              </a:ext>
            </a:extLst>
          </p:cNvPr>
          <p:cNvSpPr>
            <a:spLocks noGrp="1" noChangeAspect="1"/>
          </p:cNvSpPr>
          <p:nvPr>
            <p:ph type="pic" sz="quarter" idx="23"/>
          </p:nvPr>
        </p:nvSpPr>
        <p:spPr>
          <a:xfrm>
            <a:off x="692150" y="1762125"/>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dirty="0"/>
              <a:t>Click icon to add picture</a:t>
            </a:r>
            <a:endParaRPr lang="en-US" dirty="0"/>
          </a:p>
        </p:txBody>
      </p:sp>
      <p:sp>
        <p:nvSpPr>
          <p:cNvPr id="15" name="Text Field 1">
            <a:extLst>
              <a:ext uri="{FF2B5EF4-FFF2-40B4-BE49-F238E27FC236}">
                <a16:creationId xmlns:a16="http://schemas.microsoft.com/office/drawing/2014/main" id="{7CD71FC2-C081-EB4E-B381-CC7AAE8FCB14}"/>
              </a:ext>
            </a:extLst>
          </p:cNvPr>
          <p:cNvSpPr>
            <a:spLocks noGrp="1"/>
          </p:cNvSpPr>
          <p:nvPr>
            <p:ph type="body" sz="quarter" idx="14"/>
          </p:nvPr>
        </p:nvSpPr>
        <p:spPr>
          <a:xfrm>
            <a:off x="2308294" y="1762125"/>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4" name="Picture Placeholder 2">
            <a:extLst>
              <a:ext uri="{FF2B5EF4-FFF2-40B4-BE49-F238E27FC236}">
                <a16:creationId xmlns:a16="http://schemas.microsoft.com/office/drawing/2014/main" id="{40B46B93-E97F-7841-A8A9-2922BF96A8A6}"/>
              </a:ext>
            </a:extLst>
          </p:cNvPr>
          <p:cNvSpPr>
            <a:spLocks noGrp="1" noChangeAspect="1"/>
          </p:cNvSpPr>
          <p:nvPr>
            <p:ph type="pic" sz="quarter" idx="25"/>
          </p:nvPr>
        </p:nvSpPr>
        <p:spPr>
          <a:xfrm>
            <a:off x="6474016" y="1762125"/>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25" name="Text Field 2">
            <a:extLst>
              <a:ext uri="{FF2B5EF4-FFF2-40B4-BE49-F238E27FC236}">
                <a16:creationId xmlns:a16="http://schemas.microsoft.com/office/drawing/2014/main" id="{ACA79CD1-21AC-9640-9739-7FBFE5C83040}"/>
              </a:ext>
            </a:extLst>
          </p:cNvPr>
          <p:cNvSpPr>
            <a:spLocks noGrp="1"/>
          </p:cNvSpPr>
          <p:nvPr>
            <p:ph type="body" sz="quarter" idx="21"/>
          </p:nvPr>
        </p:nvSpPr>
        <p:spPr>
          <a:xfrm>
            <a:off x="8106041" y="1762125"/>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6" name="Picture Placeholder 3">
            <a:extLst>
              <a:ext uri="{FF2B5EF4-FFF2-40B4-BE49-F238E27FC236}">
                <a16:creationId xmlns:a16="http://schemas.microsoft.com/office/drawing/2014/main" id="{5E1669C4-F466-7547-9571-CFECD5F78D30}"/>
              </a:ext>
            </a:extLst>
          </p:cNvPr>
          <p:cNvSpPr>
            <a:spLocks noGrp="1" noChangeAspect="1"/>
          </p:cNvSpPr>
          <p:nvPr>
            <p:ph type="pic" sz="quarter" idx="24"/>
          </p:nvPr>
        </p:nvSpPr>
        <p:spPr>
          <a:xfrm>
            <a:off x="692150" y="4240646"/>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28" name="Text Field 3">
            <a:extLst>
              <a:ext uri="{FF2B5EF4-FFF2-40B4-BE49-F238E27FC236}">
                <a16:creationId xmlns:a16="http://schemas.microsoft.com/office/drawing/2014/main" id="{6DDF67D3-4DEC-A545-936C-873AC4CB287E}"/>
              </a:ext>
            </a:extLst>
          </p:cNvPr>
          <p:cNvSpPr>
            <a:spLocks noGrp="1"/>
          </p:cNvSpPr>
          <p:nvPr>
            <p:ph type="body" sz="quarter" idx="20"/>
          </p:nvPr>
        </p:nvSpPr>
        <p:spPr>
          <a:xfrm>
            <a:off x="2308294" y="4240646"/>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9" name="Picture Placeholder 4">
            <a:extLst>
              <a:ext uri="{FF2B5EF4-FFF2-40B4-BE49-F238E27FC236}">
                <a16:creationId xmlns:a16="http://schemas.microsoft.com/office/drawing/2014/main" id="{9E7DE79B-0802-714C-9A93-233A18B2B7C9}"/>
              </a:ext>
            </a:extLst>
          </p:cNvPr>
          <p:cNvSpPr>
            <a:spLocks noGrp="1" noChangeAspect="1"/>
          </p:cNvSpPr>
          <p:nvPr>
            <p:ph type="pic" sz="quarter" idx="26"/>
          </p:nvPr>
        </p:nvSpPr>
        <p:spPr>
          <a:xfrm>
            <a:off x="6474016" y="4240646"/>
            <a:ext cx="1337594" cy="1337594"/>
          </a:xfrm>
          <a:prstGeom prst="rect">
            <a:avLst/>
          </a:prstGeom>
        </p:spPr>
        <p:txBody>
          <a:bodyPr anchor="ctr" anchorCtr="0"/>
          <a:lstStyle>
            <a:lvl1pPr algn="ctr">
              <a:defRPr sz="1200" b="0" i="0">
                <a:latin typeface="Oracle Sans Light" panose="020B0403020204020204" pitchFamily="34" charset="0"/>
                <a:cs typeface="Oracle Sans Light" panose="020B0403020204020204" pitchFamily="34" charset="0"/>
              </a:defRPr>
            </a:lvl1pPr>
          </a:lstStyle>
          <a:p>
            <a:r>
              <a:rPr lang="en-GB"/>
              <a:t>Click icon to add picture</a:t>
            </a:r>
            <a:endParaRPr lang="en-US"/>
          </a:p>
        </p:txBody>
      </p:sp>
      <p:sp>
        <p:nvSpPr>
          <p:cNvPr id="30" name="Text Field 4">
            <a:extLst>
              <a:ext uri="{FF2B5EF4-FFF2-40B4-BE49-F238E27FC236}">
                <a16:creationId xmlns:a16="http://schemas.microsoft.com/office/drawing/2014/main" id="{C79709BD-1624-EF43-B5A6-2F7D8AFB8F55}"/>
              </a:ext>
            </a:extLst>
          </p:cNvPr>
          <p:cNvSpPr>
            <a:spLocks noGrp="1"/>
          </p:cNvSpPr>
          <p:nvPr>
            <p:ph type="body" sz="quarter" idx="22"/>
          </p:nvPr>
        </p:nvSpPr>
        <p:spPr>
          <a:xfrm>
            <a:off x="8106041" y="4240646"/>
            <a:ext cx="3348000" cy="1873245"/>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1" name="Title 8">
            <a:extLst>
              <a:ext uri="{FF2B5EF4-FFF2-40B4-BE49-F238E27FC236}">
                <a16:creationId xmlns:a16="http://schemas.microsoft.com/office/drawing/2014/main" id="{63142025-1739-8B49-961E-C9CDABC4066F}"/>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32" name="Subtitle">
            <a:extLst>
              <a:ext uri="{FF2B5EF4-FFF2-40B4-BE49-F238E27FC236}">
                <a16:creationId xmlns:a16="http://schemas.microsoft.com/office/drawing/2014/main" id="{A90F7A21-A770-AB42-860D-776B4AA10D59}"/>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2798651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rgbClr val="FFFFFF"/>
        </a:solidFill>
        <a:effectLst/>
      </p:bgPr>
    </p:bg>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8" name="Picture 7">
            <a:extLst>
              <a:ext uri="{FF2B5EF4-FFF2-40B4-BE49-F238E27FC236}">
                <a16:creationId xmlns:a16="http://schemas.microsoft.com/office/drawing/2014/main" id="{E3DE01B5-3E50-064A-8D16-606149502C14}"/>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val="0"/>
              </a:ext>
            </a:extLst>
          </a:blip>
          <a:srcRect r="14733"/>
          <a:stretch/>
        </p:blipFill>
        <p:spPr>
          <a:xfrm>
            <a:off x="8526483" y="4597665"/>
            <a:ext cx="3665517" cy="1270837"/>
          </a:xfrm>
          <a:prstGeom prst="rect">
            <a:avLst/>
          </a:prstGeom>
        </p:spPr>
      </p:pic>
      <p:sp>
        <p:nvSpPr>
          <p:cNvPr id="9" name="Title 8">
            <a:extLst>
              <a:ext uri="{FF2B5EF4-FFF2-40B4-BE49-F238E27FC236}">
                <a16:creationId xmlns:a16="http://schemas.microsoft.com/office/drawing/2014/main" id="{6E60AB8C-99E4-324A-98E8-2E596A98DB1F}"/>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2" name="Subtitle">
            <a:extLst>
              <a:ext uri="{FF2B5EF4-FFF2-40B4-BE49-F238E27FC236}">
                <a16:creationId xmlns:a16="http://schemas.microsoft.com/office/drawing/2014/main" id="{247A0DD5-2F08-C144-83C8-63A461D36B85}"/>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323250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rgbClr val="04041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96E761-5D44-BD43-8821-7EEF32DB986B}"/>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4768" r="16936"/>
          <a:stretch/>
        </p:blipFill>
        <p:spPr>
          <a:xfrm>
            <a:off x="8170223" y="4597665"/>
            <a:ext cx="4021777" cy="1270837"/>
          </a:xfrm>
          <a:prstGeom prst="rect">
            <a:avLst/>
          </a:prstGeom>
        </p:spPr>
      </p:pic>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itle 8">
            <a:extLst>
              <a:ext uri="{FF2B5EF4-FFF2-40B4-BE49-F238E27FC236}">
                <a16:creationId xmlns:a16="http://schemas.microsoft.com/office/drawing/2014/main" id="{A6B64415-286D-394F-8A0F-889700A4FD39}"/>
              </a:ext>
            </a:extLst>
          </p:cNvPr>
          <p:cNvSpPr>
            <a:spLocks noGrp="1"/>
          </p:cNvSpPr>
          <p:nvPr>
            <p:ph type="title" hasCustomPrompt="1"/>
          </p:nvPr>
        </p:nvSpPr>
        <p:spPr>
          <a:xfrm>
            <a:off x="692150" y="280123"/>
            <a:ext cx="10747773" cy="822960"/>
          </a:xfrm>
        </p:spPr>
        <p:txBody>
          <a:bodyPr/>
          <a:lstStyle>
            <a:lvl1pPr>
              <a:defRPr/>
            </a:lvl1pPr>
          </a:lstStyle>
          <a:p>
            <a:r>
              <a:rPr lang="en-US" dirty="0"/>
              <a:t>Title</a:t>
            </a:r>
          </a:p>
        </p:txBody>
      </p:sp>
      <p:sp>
        <p:nvSpPr>
          <p:cNvPr id="11" name="Subtitle">
            <a:extLst>
              <a:ext uri="{FF2B5EF4-FFF2-40B4-BE49-F238E27FC236}">
                <a16:creationId xmlns:a16="http://schemas.microsoft.com/office/drawing/2014/main" id="{02C14343-4D66-5F47-954A-4032C728AAF1}"/>
              </a:ext>
            </a:extLst>
          </p:cNvPr>
          <p:cNvSpPr>
            <a:spLocks noGrp="1"/>
          </p:cNvSpPr>
          <p:nvPr>
            <p:ph type="body" sz="quarter" idx="17" hasCustomPrompt="1"/>
          </p:nvPr>
        </p:nvSpPr>
        <p:spPr>
          <a:xfrm>
            <a:off x="692150" y="1111229"/>
            <a:ext cx="10747473"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Tree>
    <p:extLst>
      <p:ext uri="{BB962C8B-B14F-4D97-AF65-F5344CB8AC3E}">
        <p14:creationId xmlns:p14="http://schemas.microsoft.com/office/powerpoint/2010/main" val="1438458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Light - Remote Speaker">
    <p:bg>
      <p:bgPr>
        <a:solidFill>
          <a:srgbClr val="FCFBFA"/>
        </a:solidFill>
        <a:effectLst/>
      </p:bgPr>
    </p:bg>
    <p:spTree>
      <p:nvGrpSpPr>
        <p:cNvPr id="1" name=""/>
        <p:cNvGrpSpPr/>
        <p:nvPr/>
      </p:nvGrpSpPr>
      <p:grpSpPr>
        <a:xfrm>
          <a:off x="0" y="0"/>
          <a:ext cx="0" cy="0"/>
          <a:chOff x="0" y="0"/>
          <a:chExt cx="0" cy="0"/>
        </a:xfrm>
      </p:grpSpPr>
      <p:pic>
        <p:nvPicPr>
          <p:cNvPr id="668" name="Picture 12" descr="Picture 12"/>
          <p:cNvPicPr>
            <a:picLocks noChangeAspect="1"/>
          </p:cNvPicPr>
          <p:nvPr/>
        </p:nvPicPr>
        <p:blipFill>
          <a:blip r:embed="rId2"/>
          <a:srcRect l="40000"/>
          <a:stretch>
            <a:fillRect/>
          </a:stretch>
        </p:blipFill>
        <p:spPr>
          <a:xfrm>
            <a:off x="4876800" y="0"/>
            <a:ext cx="7315200" cy="6858000"/>
          </a:xfrm>
          <a:prstGeom prst="rect">
            <a:avLst/>
          </a:prstGeom>
          <a:ln w="12700">
            <a:miter lim="400000"/>
          </a:ln>
        </p:spPr>
      </p:pic>
      <p:sp>
        <p:nvSpPr>
          <p:cNvPr id="669"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312D2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670"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67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72"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67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rgbClr val="FFFFFF"/>
        </a:solidFill>
        <a:effectLst/>
      </p:bgPr>
    </p:bg>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8" name="Picture 7">
            <a:extLst>
              <a:ext uri="{FF2B5EF4-FFF2-40B4-BE49-F238E27FC236}">
                <a16:creationId xmlns:a16="http://schemas.microsoft.com/office/drawing/2014/main" id="{E3DE01B5-3E50-064A-8D16-606149502C14}"/>
              </a:ext>
            </a:extLst>
          </p:cNvPr>
          <p:cNvPicPr>
            <a:picLocks noChangeAspect="1"/>
          </p:cNvPicPr>
          <p:nvPr userDrawn="1"/>
        </p:nvPicPr>
        <p:blipFill rotWithShape="1">
          <a:blip r:embed="rId3" cstate="print">
            <a:alphaModFix amt="42000"/>
            <a:extLst>
              <a:ext uri="{28A0092B-C50C-407E-A947-70E740481C1C}">
                <a14:useLocalDpi xmlns:a14="http://schemas.microsoft.com/office/drawing/2010/main" val="0"/>
              </a:ext>
            </a:extLst>
          </a:blip>
          <a:srcRect r="14733"/>
          <a:stretch/>
        </p:blipFill>
        <p:spPr>
          <a:xfrm>
            <a:off x="8526483" y="4597665"/>
            <a:ext cx="3665517" cy="1270837"/>
          </a:xfrm>
          <a:prstGeom prst="rect">
            <a:avLst/>
          </a:prstGeom>
        </p:spPr>
      </p:pic>
    </p:spTree>
    <p:extLst>
      <p:ext uri="{BB962C8B-B14F-4D97-AF65-F5344CB8AC3E}">
        <p14:creationId xmlns:p14="http://schemas.microsoft.com/office/powerpoint/2010/main" val="92295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rgbClr val="04041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96E761-5D44-BD43-8821-7EEF32DB986B}"/>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4768" r="16936"/>
          <a:stretch/>
        </p:blipFill>
        <p:spPr>
          <a:xfrm>
            <a:off x="8170223" y="4597665"/>
            <a:ext cx="4021777" cy="1270837"/>
          </a:xfrm>
          <a:prstGeom prst="rect">
            <a:avLst/>
          </a:prstGeom>
        </p:spPr>
      </p:pic>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560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Light - Cust Success 1">
    <p:bg>
      <p:bgPr>
        <a:solidFill>
          <a:srgbClr val="FFFFFF"/>
        </a:solid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8808FF8C-F861-E84E-9CDD-56FA809009D8}"/>
              </a:ext>
            </a:extLst>
          </p:cNvPr>
          <p:cNvSpPr>
            <a:spLocks noGrp="1"/>
          </p:cNvSpPr>
          <p:nvPr>
            <p:ph type="pic" sz="quarter" idx="46" hasCustomPrompt="1"/>
          </p:nvPr>
        </p:nvSpPr>
        <p:spPr>
          <a:xfrm>
            <a:off x="0" y="0"/>
            <a:ext cx="6096001"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1" name="Text Field 1">
            <a:extLst>
              <a:ext uri="{FF2B5EF4-FFF2-40B4-BE49-F238E27FC236}">
                <a16:creationId xmlns:a16="http://schemas.microsoft.com/office/drawing/2014/main" id="{394652A9-0B3C-CB4A-8460-D6B5EAF4CFC4}"/>
              </a:ext>
            </a:extLst>
          </p:cNvPr>
          <p:cNvSpPr>
            <a:spLocks noGrp="1"/>
          </p:cNvSpPr>
          <p:nvPr>
            <p:ph type="body" sz="quarter" idx="14"/>
          </p:nvPr>
        </p:nvSpPr>
        <p:spPr>
          <a:xfrm>
            <a:off x="6509105" y="745614"/>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5" name="Text Field 1">
            <a:extLst>
              <a:ext uri="{FF2B5EF4-FFF2-40B4-BE49-F238E27FC236}">
                <a16:creationId xmlns:a16="http://schemas.microsoft.com/office/drawing/2014/main" id="{F1FBFE4D-1189-B343-ABE9-032114276992}"/>
              </a:ext>
            </a:extLst>
          </p:cNvPr>
          <p:cNvSpPr>
            <a:spLocks noGrp="1"/>
          </p:cNvSpPr>
          <p:nvPr>
            <p:ph type="body" sz="quarter" idx="112"/>
          </p:nvPr>
        </p:nvSpPr>
        <p:spPr>
          <a:xfrm>
            <a:off x="6509105" y="4570650"/>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6" name="Text Field 1">
            <a:extLst>
              <a:ext uri="{FF2B5EF4-FFF2-40B4-BE49-F238E27FC236}">
                <a16:creationId xmlns:a16="http://schemas.microsoft.com/office/drawing/2014/main" id="{63DFAA80-2852-834A-94C5-4A86691B1AC1}"/>
              </a:ext>
            </a:extLst>
          </p:cNvPr>
          <p:cNvSpPr>
            <a:spLocks noGrp="1"/>
          </p:cNvSpPr>
          <p:nvPr>
            <p:ph type="body" sz="quarter" idx="113"/>
          </p:nvPr>
        </p:nvSpPr>
        <p:spPr>
          <a:xfrm>
            <a:off x="6509105" y="2658132"/>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itle 7">
            <a:extLst>
              <a:ext uri="{FF2B5EF4-FFF2-40B4-BE49-F238E27FC236}">
                <a16:creationId xmlns:a16="http://schemas.microsoft.com/office/drawing/2014/main" id="{0E6F7350-C080-EA48-8FC4-7926AFC7DA9E}"/>
              </a:ext>
            </a:extLst>
          </p:cNvPr>
          <p:cNvSpPr>
            <a:spLocks noGrp="1"/>
          </p:cNvSpPr>
          <p:nvPr>
            <p:ph type="title" hasCustomPrompt="1"/>
          </p:nvPr>
        </p:nvSpPr>
        <p:spPr>
          <a:xfrm>
            <a:off x="692150" y="1049944"/>
            <a:ext cx="5042950" cy="822960"/>
          </a:xfrm>
        </p:spPr>
        <p:txBody>
          <a:bodyPr/>
          <a:lstStyle>
            <a:lvl1pPr>
              <a:defRPr>
                <a:solidFill>
                  <a:schemeClr val="bg1"/>
                </a:solidFill>
              </a:defRPr>
            </a:lvl1pPr>
          </a:lstStyle>
          <a:p>
            <a:r>
              <a:rPr lang="en-US" dirty="0"/>
              <a:t>Title</a:t>
            </a:r>
          </a:p>
        </p:txBody>
      </p:sp>
      <p:sp>
        <p:nvSpPr>
          <p:cNvPr id="17" name="Subtitle">
            <a:extLst>
              <a:ext uri="{FF2B5EF4-FFF2-40B4-BE49-F238E27FC236}">
                <a16:creationId xmlns:a16="http://schemas.microsoft.com/office/drawing/2014/main" id="{1DEA706F-2E9E-CC48-9A3F-22DFEA712349}"/>
              </a:ext>
            </a:extLst>
          </p:cNvPr>
          <p:cNvSpPr>
            <a:spLocks noGrp="1"/>
          </p:cNvSpPr>
          <p:nvPr>
            <p:ph type="body" sz="quarter" idx="13" hasCustomPrompt="1"/>
          </p:nvPr>
        </p:nvSpPr>
        <p:spPr>
          <a:xfrm>
            <a:off x="692150" y="1881050"/>
            <a:ext cx="5042650" cy="309600"/>
          </a:xfrm>
          <a:prstGeom prst="rect">
            <a:avLst/>
          </a:prstGeom>
        </p:spPr>
        <p:txBody>
          <a:bodyPr lIns="0">
            <a:noAutofit/>
          </a:bodyPr>
          <a:lstStyle>
            <a:lvl1pPr marL="0" indent="0">
              <a:spcAft>
                <a:spcPts val="0"/>
              </a:spcAft>
              <a:buNone/>
              <a:defRPr sz="1800" b="1" i="0">
                <a:solidFill>
                  <a:schemeClr val="bg1"/>
                </a:solidFill>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18" name="Text Field">
            <a:extLst>
              <a:ext uri="{FF2B5EF4-FFF2-40B4-BE49-F238E27FC236}">
                <a16:creationId xmlns:a16="http://schemas.microsoft.com/office/drawing/2014/main" id="{AA6F6E18-863A-0047-8784-2636A21C3267}"/>
              </a:ext>
            </a:extLst>
          </p:cNvPr>
          <p:cNvSpPr>
            <a:spLocks noGrp="1"/>
          </p:cNvSpPr>
          <p:nvPr>
            <p:ph type="body" sz="quarter" idx="37" hasCustomPrompt="1"/>
            <p:custDataLst>
              <p:tags r:id="rId1"/>
            </p:custDataLst>
          </p:nvPr>
        </p:nvSpPr>
        <p:spPr>
          <a:xfrm>
            <a:off x="692150" y="5401808"/>
            <a:ext cx="4959597" cy="240475"/>
          </a:xfrm>
          <a:prstGeom prst="rect">
            <a:avLst/>
          </a:prstGeom>
        </p:spPr>
        <p:txBody>
          <a:bodyPr>
            <a:noAutofit/>
          </a:bodyPr>
          <a:lstStyle>
            <a:lvl1pPr>
              <a:defRPr sz="1200" b="1" i="0">
                <a:solidFill>
                  <a:schemeClr val="bg1"/>
                </a:solidFill>
                <a:latin typeface="Oracle Sans" panose="020B0503020204020204" pitchFamily="34" charset="0"/>
                <a:cs typeface="Oracle Sans" panose="020B0503020204020204" pitchFamily="34" charset="0"/>
              </a:defRPr>
            </a:lvl1pPr>
          </a:lstStyle>
          <a:p>
            <a:pPr lvl="0"/>
            <a:r>
              <a:rPr lang="en-US" dirty="0"/>
              <a:t>Name</a:t>
            </a:r>
          </a:p>
        </p:txBody>
      </p:sp>
      <p:sp>
        <p:nvSpPr>
          <p:cNvPr id="22" name="Text Field 1">
            <a:extLst>
              <a:ext uri="{FF2B5EF4-FFF2-40B4-BE49-F238E27FC236}">
                <a16:creationId xmlns:a16="http://schemas.microsoft.com/office/drawing/2014/main" id="{4064621C-70C2-1C4D-A400-9D79E2CF2AAB}"/>
              </a:ext>
            </a:extLst>
          </p:cNvPr>
          <p:cNvSpPr>
            <a:spLocks noGrp="1"/>
          </p:cNvSpPr>
          <p:nvPr>
            <p:ph type="body" sz="quarter" idx="114" hasCustomPrompt="1"/>
          </p:nvPr>
        </p:nvSpPr>
        <p:spPr>
          <a:xfrm>
            <a:off x="596900" y="4091945"/>
            <a:ext cx="5043600" cy="1107982"/>
          </a:xfrm>
          <a:prstGeom prst="rect">
            <a:avLst/>
          </a:prstGeom>
        </p:spPr>
        <p:txBody>
          <a:bodyPr/>
          <a:lstStyle>
            <a:lvl1pPr marL="93663" indent="-82550">
              <a:spcBef>
                <a:spcPts val="600"/>
              </a:spcBef>
              <a:tabLst/>
              <a:defRPr sz="1400">
                <a:solidFill>
                  <a:schemeClr val="bg1"/>
                </a:solidFill>
              </a:defRPr>
            </a:lvl1pPr>
            <a:lvl2pPr>
              <a:defRPr sz="1400"/>
            </a:lvl2pPr>
            <a:lvl3pPr>
              <a:defRPr sz="1200"/>
            </a:lvl3pPr>
            <a:lvl4pPr>
              <a:defRPr sz="1100"/>
            </a:lvl4pPr>
            <a:lvl5pPr>
              <a:defRPr sz="105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US" dirty="0"/>
          </a:p>
        </p:txBody>
      </p:sp>
      <p:sp>
        <p:nvSpPr>
          <p:cNvPr id="23" name="Text Field">
            <a:extLst>
              <a:ext uri="{FF2B5EF4-FFF2-40B4-BE49-F238E27FC236}">
                <a16:creationId xmlns:a16="http://schemas.microsoft.com/office/drawing/2014/main" id="{8A5E72A2-445E-704A-9C90-8751CCE07E9E}"/>
              </a:ext>
            </a:extLst>
          </p:cNvPr>
          <p:cNvSpPr>
            <a:spLocks noGrp="1"/>
          </p:cNvSpPr>
          <p:nvPr>
            <p:ph type="body" sz="quarter" idx="115" hasCustomPrompt="1"/>
            <p:custDataLst>
              <p:tags r:id="rId2"/>
            </p:custDataLst>
          </p:nvPr>
        </p:nvSpPr>
        <p:spPr>
          <a:xfrm>
            <a:off x="692150" y="5647865"/>
            <a:ext cx="4957200" cy="240475"/>
          </a:xfrm>
          <a:prstGeom prst="rect">
            <a:avLst/>
          </a:prstGeom>
        </p:spPr>
        <p:txBody>
          <a:bodyPr>
            <a:noAutofit/>
          </a:bodyPr>
          <a:lstStyle>
            <a:lvl1pPr>
              <a:defRPr sz="1200" b="0" i="0">
                <a:solidFill>
                  <a:schemeClr val="bg1"/>
                </a:solidFill>
                <a:latin typeface="Oracle Sans Light" panose="020B0403020204020204" pitchFamily="34" charset="0"/>
                <a:cs typeface="Oracle Sans Light" panose="020B0403020204020204" pitchFamily="34" charset="0"/>
              </a:defRPr>
            </a:lvl1pPr>
          </a:lstStyle>
          <a:p>
            <a:pPr lvl="0"/>
            <a:r>
              <a:rPr lang="en-US" dirty="0"/>
              <a:t>Title, Company name</a:t>
            </a:r>
          </a:p>
        </p:txBody>
      </p:sp>
      <p:sp>
        <p:nvSpPr>
          <p:cNvPr id="24" name="Picture Placeholder 1">
            <a:extLst>
              <a:ext uri="{FF2B5EF4-FFF2-40B4-BE49-F238E27FC236}">
                <a16:creationId xmlns:a16="http://schemas.microsoft.com/office/drawing/2014/main" id="{1CABA865-EBA5-A140-AE1D-8B5361560C9E}"/>
              </a:ext>
            </a:extLst>
          </p:cNvPr>
          <p:cNvSpPr>
            <a:spLocks noGrp="1"/>
          </p:cNvSpPr>
          <p:nvPr>
            <p:ph type="pic" sz="quarter" idx="116" hasCustomPrompt="1"/>
          </p:nvPr>
        </p:nvSpPr>
        <p:spPr>
          <a:xfrm>
            <a:off x="692150" y="506191"/>
            <a:ext cx="1152000" cy="504000"/>
          </a:xfrm>
          <a:prstGeom prst="rect">
            <a:avLst/>
          </a:prstGeom>
        </p:spPr>
        <p:txBody>
          <a:bodyPr anchor="ctr" anchorCtr="0"/>
          <a:lstStyle>
            <a:lvl1pPr algn="ctr">
              <a:defRPr sz="1000">
                <a:solidFill>
                  <a:schemeClr val="bg1"/>
                </a:solidFill>
              </a:defRPr>
            </a:lvl1pPr>
          </a:lstStyle>
          <a:p>
            <a:r>
              <a:rPr lang="en-US" dirty="0"/>
              <a:t>Company logo (optional)</a:t>
            </a:r>
          </a:p>
        </p:txBody>
      </p:sp>
    </p:spTree>
    <p:extLst>
      <p:ext uri="{BB962C8B-B14F-4D97-AF65-F5344CB8AC3E}">
        <p14:creationId xmlns:p14="http://schemas.microsoft.com/office/powerpoint/2010/main" val="314576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Dark - Cust Success 1">
    <p:bg>
      <p:bgPr>
        <a:solidFill>
          <a:srgbClr val="040411"/>
        </a:solidFill>
        <a:effectLst/>
      </p:bgPr>
    </p:bg>
    <p:spTree>
      <p:nvGrpSpPr>
        <p:cNvPr id="1" name=""/>
        <p:cNvGrpSpPr/>
        <p:nvPr/>
      </p:nvGrpSpPr>
      <p:grpSpPr>
        <a:xfrm>
          <a:off x="0" y="0"/>
          <a:ext cx="0" cy="0"/>
          <a:chOff x="0" y="0"/>
          <a:chExt cx="0" cy="0"/>
        </a:xfrm>
      </p:grpSpPr>
      <p:sp>
        <p:nvSpPr>
          <p:cNvPr id="21" name="Picture Placeholder 3">
            <a:extLst>
              <a:ext uri="{FF2B5EF4-FFF2-40B4-BE49-F238E27FC236}">
                <a16:creationId xmlns:a16="http://schemas.microsoft.com/office/drawing/2014/main" id="{259013BA-E930-4A47-8037-B9D32FD19DA2}"/>
              </a:ext>
            </a:extLst>
          </p:cNvPr>
          <p:cNvSpPr>
            <a:spLocks noGrp="1"/>
          </p:cNvSpPr>
          <p:nvPr>
            <p:ph type="pic" sz="quarter" idx="46" hasCustomPrompt="1"/>
          </p:nvPr>
        </p:nvSpPr>
        <p:spPr>
          <a:xfrm>
            <a:off x="0" y="0"/>
            <a:ext cx="6096001"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sp>
        <p:nvSpPr>
          <p:cNvPr id="26" name="Text Field 1">
            <a:extLst>
              <a:ext uri="{FF2B5EF4-FFF2-40B4-BE49-F238E27FC236}">
                <a16:creationId xmlns:a16="http://schemas.microsoft.com/office/drawing/2014/main" id="{0FA0FBC8-259C-824A-A09A-E85AAC76CC03}"/>
              </a:ext>
            </a:extLst>
          </p:cNvPr>
          <p:cNvSpPr>
            <a:spLocks noGrp="1"/>
          </p:cNvSpPr>
          <p:nvPr>
            <p:ph type="body" sz="quarter" idx="14"/>
          </p:nvPr>
        </p:nvSpPr>
        <p:spPr>
          <a:xfrm>
            <a:off x="6509105" y="745614"/>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7" name="Text Field 1">
            <a:extLst>
              <a:ext uri="{FF2B5EF4-FFF2-40B4-BE49-F238E27FC236}">
                <a16:creationId xmlns:a16="http://schemas.microsoft.com/office/drawing/2014/main" id="{BA51EE8F-1BA1-0E4E-A354-9C06E44EF72E}"/>
              </a:ext>
            </a:extLst>
          </p:cNvPr>
          <p:cNvSpPr>
            <a:spLocks noGrp="1"/>
          </p:cNvSpPr>
          <p:nvPr>
            <p:ph type="body" sz="quarter" idx="112"/>
          </p:nvPr>
        </p:nvSpPr>
        <p:spPr>
          <a:xfrm>
            <a:off x="6509105" y="4570650"/>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8" name="Text Field 1">
            <a:extLst>
              <a:ext uri="{FF2B5EF4-FFF2-40B4-BE49-F238E27FC236}">
                <a16:creationId xmlns:a16="http://schemas.microsoft.com/office/drawing/2014/main" id="{2067D3B2-060F-C04F-9EAC-90BF6A7A2A52}"/>
              </a:ext>
            </a:extLst>
          </p:cNvPr>
          <p:cNvSpPr>
            <a:spLocks noGrp="1"/>
          </p:cNvSpPr>
          <p:nvPr>
            <p:ph type="body" sz="quarter" idx="113"/>
          </p:nvPr>
        </p:nvSpPr>
        <p:spPr>
          <a:xfrm>
            <a:off x="6509105" y="2658132"/>
            <a:ext cx="4939200" cy="1544400"/>
          </a:xfrm>
          <a:prstGeom prst="rect">
            <a:avLst/>
          </a:prstGeom>
        </p:spPr>
        <p:txBody>
          <a:bodyPr/>
          <a:lstStyle>
            <a:lvl1pPr>
              <a:defRPr sz="1400"/>
            </a:lvl1pPr>
            <a:lvl2pPr>
              <a:defRPr sz="1400"/>
            </a:lvl2pPr>
            <a:lvl3pPr>
              <a:defRPr sz="1200"/>
            </a:lvl3pPr>
            <a:lvl4pPr>
              <a:defRPr sz="1100"/>
            </a:lvl4pPr>
            <a:lvl5pPr>
              <a:defRPr sz="1050"/>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31" name="Title 7">
            <a:extLst>
              <a:ext uri="{FF2B5EF4-FFF2-40B4-BE49-F238E27FC236}">
                <a16:creationId xmlns:a16="http://schemas.microsoft.com/office/drawing/2014/main" id="{4E043708-1F86-D44F-97E8-7C6B571E62FA}"/>
              </a:ext>
            </a:extLst>
          </p:cNvPr>
          <p:cNvSpPr>
            <a:spLocks noGrp="1"/>
          </p:cNvSpPr>
          <p:nvPr>
            <p:ph type="title" hasCustomPrompt="1"/>
          </p:nvPr>
        </p:nvSpPr>
        <p:spPr>
          <a:xfrm>
            <a:off x="692150" y="1049944"/>
            <a:ext cx="5042950" cy="822960"/>
          </a:xfrm>
        </p:spPr>
        <p:txBody>
          <a:bodyPr/>
          <a:lstStyle>
            <a:lvl1pPr>
              <a:defRPr>
                <a:solidFill>
                  <a:schemeClr val="tx1"/>
                </a:solidFill>
              </a:defRPr>
            </a:lvl1pPr>
          </a:lstStyle>
          <a:p>
            <a:r>
              <a:rPr lang="en-US" dirty="0"/>
              <a:t>Title</a:t>
            </a:r>
          </a:p>
        </p:txBody>
      </p:sp>
      <p:sp>
        <p:nvSpPr>
          <p:cNvPr id="32" name="Subtitle">
            <a:extLst>
              <a:ext uri="{FF2B5EF4-FFF2-40B4-BE49-F238E27FC236}">
                <a16:creationId xmlns:a16="http://schemas.microsoft.com/office/drawing/2014/main" id="{D25360AF-CEE4-DF4B-A8C2-62831280A029}"/>
              </a:ext>
            </a:extLst>
          </p:cNvPr>
          <p:cNvSpPr>
            <a:spLocks noGrp="1"/>
          </p:cNvSpPr>
          <p:nvPr>
            <p:ph type="body" sz="quarter" idx="13" hasCustomPrompt="1"/>
          </p:nvPr>
        </p:nvSpPr>
        <p:spPr>
          <a:xfrm>
            <a:off x="692150" y="1881050"/>
            <a:ext cx="5042650" cy="309600"/>
          </a:xfrm>
          <a:prstGeom prst="rect">
            <a:avLst/>
          </a:prstGeom>
        </p:spPr>
        <p:txBody>
          <a:bodyPr lIns="0">
            <a:noAutofit/>
          </a:bodyPr>
          <a:lstStyle>
            <a:lvl1pPr marL="0" indent="0">
              <a:spcAft>
                <a:spcPts val="0"/>
              </a:spcAft>
              <a:buNone/>
              <a:defRPr sz="1800" b="1" i="0">
                <a:solidFill>
                  <a:schemeClr val="tx1"/>
                </a:solidFill>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33" name="Text Field">
            <a:extLst>
              <a:ext uri="{FF2B5EF4-FFF2-40B4-BE49-F238E27FC236}">
                <a16:creationId xmlns:a16="http://schemas.microsoft.com/office/drawing/2014/main" id="{B15B9FB1-32E6-C24F-A31D-E006B276C64A}"/>
              </a:ext>
            </a:extLst>
          </p:cNvPr>
          <p:cNvSpPr>
            <a:spLocks noGrp="1"/>
          </p:cNvSpPr>
          <p:nvPr>
            <p:ph type="body" sz="quarter" idx="37" hasCustomPrompt="1"/>
            <p:custDataLst>
              <p:tags r:id="rId1"/>
            </p:custDataLst>
          </p:nvPr>
        </p:nvSpPr>
        <p:spPr>
          <a:xfrm>
            <a:off x="692150" y="5401808"/>
            <a:ext cx="4959597" cy="240475"/>
          </a:xfrm>
          <a:prstGeom prst="rect">
            <a:avLst/>
          </a:prstGeom>
        </p:spPr>
        <p:txBody>
          <a:bodyPr>
            <a:noAutofit/>
          </a:bodyP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Name</a:t>
            </a:r>
          </a:p>
        </p:txBody>
      </p:sp>
      <p:sp>
        <p:nvSpPr>
          <p:cNvPr id="34" name="Text Field 1">
            <a:extLst>
              <a:ext uri="{FF2B5EF4-FFF2-40B4-BE49-F238E27FC236}">
                <a16:creationId xmlns:a16="http://schemas.microsoft.com/office/drawing/2014/main" id="{3D16949C-1C53-8D49-BC42-426A5EEFA865}"/>
              </a:ext>
            </a:extLst>
          </p:cNvPr>
          <p:cNvSpPr>
            <a:spLocks noGrp="1"/>
          </p:cNvSpPr>
          <p:nvPr>
            <p:ph type="body" sz="quarter" idx="114" hasCustomPrompt="1"/>
          </p:nvPr>
        </p:nvSpPr>
        <p:spPr>
          <a:xfrm>
            <a:off x="596900" y="4091945"/>
            <a:ext cx="5043600" cy="1107982"/>
          </a:xfrm>
          <a:prstGeom prst="rect">
            <a:avLst/>
          </a:prstGeom>
        </p:spPr>
        <p:txBody>
          <a:bodyPr/>
          <a:lstStyle>
            <a:lvl1pPr marL="93663" indent="-82550">
              <a:spcBef>
                <a:spcPts val="600"/>
              </a:spcBef>
              <a:tabLst/>
              <a:defRPr sz="1400">
                <a:solidFill>
                  <a:schemeClr val="tx1"/>
                </a:solidFill>
              </a:defRPr>
            </a:lvl1pPr>
            <a:lvl2pPr>
              <a:defRPr sz="1400"/>
            </a:lvl2pPr>
            <a:lvl3pPr>
              <a:defRPr sz="1200"/>
            </a:lvl3pPr>
            <a:lvl4pPr>
              <a:defRPr sz="1100"/>
            </a:lvl4pPr>
            <a:lvl5pPr>
              <a:defRPr sz="105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US" dirty="0"/>
          </a:p>
        </p:txBody>
      </p:sp>
      <p:sp>
        <p:nvSpPr>
          <p:cNvPr id="35" name="Text Field">
            <a:extLst>
              <a:ext uri="{FF2B5EF4-FFF2-40B4-BE49-F238E27FC236}">
                <a16:creationId xmlns:a16="http://schemas.microsoft.com/office/drawing/2014/main" id="{014F894F-7B08-F24C-8788-F4E2CC6D4217}"/>
              </a:ext>
            </a:extLst>
          </p:cNvPr>
          <p:cNvSpPr>
            <a:spLocks noGrp="1"/>
          </p:cNvSpPr>
          <p:nvPr>
            <p:ph type="body" sz="quarter" idx="115" hasCustomPrompt="1"/>
            <p:custDataLst>
              <p:tags r:id="rId2"/>
            </p:custDataLst>
          </p:nvPr>
        </p:nvSpPr>
        <p:spPr>
          <a:xfrm>
            <a:off x="692150" y="5647865"/>
            <a:ext cx="4957200" cy="240475"/>
          </a:xfrm>
          <a:prstGeom prst="rect">
            <a:avLst/>
          </a:prstGeom>
        </p:spPr>
        <p:txBody>
          <a:bodyPr>
            <a:noAutofit/>
          </a:bodyP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Title, Company name</a:t>
            </a:r>
          </a:p>
        </p:txBody>
      </p:sp>
      <p:sp>
        <p:nvSpPr>
          <p:cNvPr id="36" name="Picture Placeholder 1">
            <a:extLst>
              <a:ext uri="{FF2B5EF4-FFF2-40B4-BE49-F238E27FC236}">
                <a16:creationId xmlns:a16="http://schemas.microsoft.com/office/drawing/2014/main" id="{67745FF8-DC90-C147-BBD0-C0BD900B8932}"/>
              </a:ext>
            </a:extLst>
          </p:cNvPr>
          <p:cNvSpPr>
            <a:spLocks noGrp="1"/>
          </p:cNvSpPr>
          <p:nvPr>
            <p:ph type="pic" sz="quarter" idx="116" hasCustomPrompt="1"/>
          </p:nvPr>
        </p:nvSpPr>
        <p:spPr>
          <a:xfrm>
            <a:off x="692150" y="506191"/>
            <a:ext cx="1152000" cy="504000"/>
          </a:xfrm>
          <a:prstGeom prst="rect">
            <a:avLst/>
          </a:prstGeom>
        </p:spPr>
        <p:txBody>
          <a:bodyPr anchor="ctr" anchorCtr="0"/>
          <a:lstStyle>
            <a:lvl1pPr algn="ctr">
              <a:defRPr sz="1000">
                <a:solidFill>
                  <a:schemeClr val="tx1"/>
                </a:solidFill>
              </a:defRPr>
            </a:lvl1pPr>
          </a:lstStyle>
          <a:p>
            <a:r>
              <a:rPr lang="en-US" dirty="0"/>
              <a:t>Company logo (optional)</a:t>
            </a:r>
          </a:p>
        </p:txBody>
      </p:sp>
    </p:spTree>
    <p:extLst>
      <p:ext uri="{BB962C8B-B14F-4D97-AF65-F5344CB8AC3E}">
        <p14:creationId xmlns:p14="http://schemas.microsoft.com/office/powerpoint/2010/main" val="4007540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Light - Cust Success 2">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0" name="Picture Placeholder 3">
            <a:extLst>
              <a:ext uri="{FF2B5EF4-FFF2-40B4-BE49-F238E27FC236}">
                <a16:creationId xmlns:a16="http://schemas.microsoft.com/office/drawing/2014/main" id="{B39C1580-68FA-6C41-806A-FD0AAE849340}"/>
              </a:ext>
            </a:extLst>
          </p:cNvPr>
          <p:cNvSpPr>
            <a:spLocks noGrp="1"/>
          </p:cNvSpPr>
          <p:nvPr>
            <p:ph type="pic" sz="quarter" idx="46" hasCustomPrompt="1"/>
          </p:nvPr>
        </p:nvSpPr>
        <p:spPr>
          <a:xfrm>
            <a:off x="6868161"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11" name="OTag">
            <a:extLst>
              <a:ext uri="{FF2B5EF4-FFF2-40B4-BE49-F238E27FC236}">
                <a16:creationId xmlns:a16="http://schemas.microsoft.com/office/drawing/2014/main" id="{D18EBF34-5DC4-394B-BFAC-77FA7F35530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Content Placeholder 6">
            <a:extLst>
              <a:ext uri="{FF2B5EF4-FFF2-40B4-BE49-F238E27FC236}">
                <a16:creationId xmlns:a16="http://schemas.microsoft.com/office/drawing/2014/main" id="{8E041E3D-979C-BD46-B05C-979714F8227A}"/>
              </a:ext>
            </a:extLst>
          </p:cNvPr>
          <p:cNvSpPr>
            <a:spLocks noGrp="1"/>
          </p:cNvSpPr>
          <p:nvPr>
            <p:ph sz="quarter" idx="13"/>
          </p:nvPr>
        </p:nvSpPr>
        <p:spPr>
          <a:xfrm>
            <a:off x="692149" y="2397126"/>
            <a:ext cx="5871600" cy="37015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itle 7">
            <a:extLst>
              <a:ext uri="{FF2B5EF4-FFF2-40B4-BE49-F238E27FC236}">
                <a16:creationId xmlns:a16="http://schemas.microsoft.com/office/drawing/2014/main" id="{81C86447-FFBC-104C-BBD3-105B758F8C18}"/>
              </a:ext>
            </a:extLst>
          </p:cNvPr>
          <p:cNvSpPr>
            <a:spLocks noGrp="1"/>
          </p:cNvSpPr>
          <p:nvPr>
            <p:ph type="title" hasCustomPrompt="1"/>
          </p:nvPr>
        </p:nvSpPr>
        <p:spPr>
          <a:xfrm>
            <a:off x="692150" y="1049944"/>
            <a:ext cx="5871600" cy="822960"/>
          </a:xfrm>
        </p:spPr>
        <p:txBody>
          <a:bodyPr/>
          <a:lstStyle>
            <a:lvl1pPr>
              <a:defRPr>
                <a:solidFill>
                  <a:schemeClr val="tx1"/>
                </a:solidFill>
              </a:defRPr>
            </a:lvl1pPr>
          </a:lstStyle>
          <a:p>
            <a:r>
              <a:rPr lang="en-US" dirty="0"/>
              <a:t>Title</a:t>
            </a:r>
          </a:p>
        </p:txBody>
      </p:sp>
      <p:sp>
        <p:nvSpPr>
          <p:cNvPr id="17" name="Subtitle">
            <a:extLst>
              <a:ext uri="{FF2B5EF4-FFF2-40B4-BE49-F238E27FC236}">
                <a16:creationId xmlns:a16="http://schemas.microsoft.com/office/drawing/2014/main" id="{2852AB3B-B1CB-8141-A556-31B50CF0A63A}"/>
              </a:ext>
            </a:extLst>
          </p:cNvPr>
          <p:cNvSpPr>
            <a:spLocks noGrp="1"/>
          </p:cNvSpPr>
          <p:nvPr>
            <p:ph type="body" sz="quarter" idx="47" hasCustomPrompt="1"/>
          </p:nvPr>
        </p:nvSpPr>
        <p:spPr>
          <a:xfrm>
            <a:off x="692150" y="1881050"/>
            <a:ext cx="5871600" cy="309600"/>
          </a:xfrm>
          <a:prstGeom prst="rect">
            <a:avLst/>
          </a:prstGeom>
        </p:spPr>
        <p:txBody>
          <a:bodyPr lIns="0">
            <a:noAutofit/>
          </a:bodyPr>
          <a:lstStyle>
            <a:lvl1pPr marL="0" indent="0">
              <a:spcAft>
                <a:spcPts val="0"/>
              </a:spcAft>
              <a:buNone/>
              <a:defRPr sz="1800" b="1" i="0">
                <a:solidFill>
                  <a:schemeClr val="tx1"/>
                </a:solidFill>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18" name="Picture Placeholder 1">
            <a:extLst>
              <a:ext uri="{FF2B5EF4-FFF2-40B4-BE49-F238E27FC236}">
                <a16:creationId xmlns:a16="http://schemas.microsoft.com/office/drawing/2014/main" id="{2B55DE2A-A3E8-E347-8E94-07DD34B7F8C9}"/>
              </a:ext>
            </a:extLst>
          </p:cNvPr>
          <p:cNvSpPr>
            <a:spLocks noGrp="1"/>
          </p:cNvSpPr>
          <p:nvPr>
            <p:ph type="pic" sz="quarter" idx="116" hasCustomPrompt="1"/>
          </p:nvPr>
        </p:nvSpPr>
        <p:spPr>
          <a:xfrm>
            <a:off x="692150" y="506191"/>
            <a:ext cx="1152000" cy="504000"/>
          </a:xfrm>
          <a:prstGeom prst="rect">
            <a:avLst/>
          </a:prstGeom>
        </p:spPr>
        <p:txBody>
          <a:bodyPr anchor="ctr" anchorCtr="0"/>
          <a:lstStyle>
            <a:lvl1pPr algn="ctr">
              <a:defRPr sz="1000">
                <a:solidFill>
                  <a:schemeClr val="tx1"/>
                </a:solidFill>
              </a:defRPr>
            </a:lvl1pPr>
          </a:lstStyle>
          <a:p>
            <a:r>
              <a:rPr lang="en-US" dirty="0"/>
              <a:t>Company logo (optional)</a:t>
            </a:r>
          </a:p>
        </p:txBody>
      </p:sp>
    </p:spTree>
    <p:extLst>
      <p:ext uri="{BB962C8B-B14F-4D97-AF65-F5344CB8AC3E}">
        <p14:creationId xmlns:p14="http://schemas.microsoft.com/office/powerpoint/2010/main" val="158910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Dark - Cust Success 2">
    <p:bg>
      <p:bgPr>
        <a:solidFill>
          <a:srgbClr val="04041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5" name="Picture Placeholder 3">
            <a:extLst>
              <a:ext uri="{FF2B5EF4-FFF2-40B4-BE49-F238E27FC236}">
                <a16:creationId xmlns:a16="http://schemas.microsoft.com/office/drawing/2014/main" id="{DE32220E-246E-974D-A9F3-97C97B2552E7}"/>
              </a:ext>
            </a:extLst>
          </p:cNvPr>
          <p:cNvSpPr>
            <a:spLocks noGrp="1"/>
          </p:cNvSpPr>
          <p:nvPr>
            <p:ph type="pic" sz="quarter" idx="46" hasCustomPrompt="1"/>
          </p:nvPr>
        </p:nvSpPr>
        <p:spPr>
          <a:xfrm>
            <a:off x="6868161"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16" name="OTag">
            <a:extLst>
              <a:ext uri="{FF2B5EF4-FFF2-40B4-BE49-F238E27FC236}">
                <a16:creationId xmlns:a16="http://schemas.microsoft.com/office/drawing/2014/main" id="{42554EFD-2375-2249-98A7-86C263EAEE4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Content Placeholder 6">
            <a:extLst>
              <a:ext uri="{FF2B5EF4-FFF2-40B4-BE49-F238E27FC236}">
                <a16:creationId xmlns:a16="http://schemas.microsoft.com/office/drawing/2014/main" id="{FE3B1199-FE50-6642-A5E7-28493BFA3BE6}"/>
              </a:ext>
            </a:extLst>
          </p:cNvPr>
          <p:cNvSpPr>
            <a:spLocks noGrp="1"/>
          </p:cNvSpPr>
          <p:nvPr>
            <p:ph sz="quarter" idx="13"/>
          </p:nvPr>
        </p:nvSpPr>
        <p:spPr>
          <a:xfrm>
            <a:off x="692149" y="2397126"/>
            <a:ext cx="5871600" cy="37015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8" name="Title 7">
            <a:extLst>
              <a:ext uri="{FF2B5EF4-FFF2-40B4-BE49-F238E27FC236}">
                <a16:creationId xmlns:a16="http://schemas.microsoft.com/office/drawing/2014/main" id="{4A301A5E-0CAA-BD4E-BEAC-1622E8214775}"/>
              </a:ext>
            </a:extLst>
          </p:cNvPr>
          <p:cNvSpPr>
            <a:spLocks noGrp="1"/>
          </p:cNvSpPr>
          <p:nvPr>
            <p:ph type="title" hasCustomPrompt="1"/>
          </p:nvPr>
        </p:nvSpPr>
        <p:spPr>
          <a:xfrm>
            <a:off x="692150" y="1049944"/>
            <a:ext cx="5871600" cy="822960"/>
          </a:xfrm>
        </p:spPr>
        <p:txBody>
          <a:bodyPr/>
          <a:lstStyle>
            <a:lvl1pPr>
              <a:defRPr>
                <a:solidFill>
                  <a:schemeClr val="tx1"/>
                </a:solidFill>
              </a:defRPr>
            </a:lvl1pPr>
          </a:lstStyle>
          <a:p>
            <a:r>
              <a:rPr lang="en-US" dirty="0"/>
              <a:t>Title</a:t>
            </a:r>
          </a:p>
        </p:txBody>
      </p:sp>
      <p:sp>
        <p:nvSpPr>
          <p:cNvPr id="19" name="Subtitle">
            <a:extLst>
              <a:ext uri="{FF2B5EF4-FFF2-40B4-BE49-F238E27FC236}">
                <a16:creationId xmlns:a16="http://schemas.microsoft.com/office/drawing/2014/main" id="{7E82038B-3894-E14B-9528-B659CA38C89E}"/>
              </a:ext>
            </a:extLst>
          </p:cNvPr>
          <p:cNvSpPr>
            <a:spLocks noGrp="1"/>
          </p:cNvSpPr>
          <p:nvPr>
            <p:ph type="body" sz="quarter" idx="47" hasCustomPrompt="1"/>
          </p:nvPr>
        </p:nvSpPr>
        <p:spPr>
          <a:xfrm>
            <a:off x="692150" y="1881050"/>
            <a:ext cx="5871600" cy="309600"/>
          </a:xfrm>
          <a:prstGeom prst="rect">
            <a:avLst/>
          </a:prstGeom>
        </p:spPr>
        <p:txBody>
          <a:bodyPr lIns="0">
            <a:noAutofit/>
          </a:bodyPr>
          <a:lstStyle>
            <a:lvl1pPr marL="0" indent="0">
              <a:spcAft>
                <a:spcPts val="0"/>
              </a:spcAft>
              <a:buNone/>
              <a:defRPr sz="1800" b="1" i="0">
                <a:solidFill>
                  <a:schemeClr val="tx1"/>
                </a:solidFill>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20" name="Picture Placeholder 1">
            <a:extLst>
              <a:ext uri="{FF2B5EF4-FFF2-40B4-BE49-F238E27FC236}">
                <a16:creationId xmlns:a16="http://schemas.microsoft.com/office/drawing/2014/main" id="{1F0C3D40-8CAE-C048-8DFA-988B23ECE4E6}"/>
              </a:ext>
            </a:extLst>
          </p:cNvPr>
          <p:cNvSpPr>
            <a:spLocks noGrp="1"/>
          </p:cNvSpPr>
          <p:nvPr>
            <p:ph type="pic" sz="quarter" idx="116" hasCustomPrompt="1"/>
          </p:nvPr>
        </p:nvSpPr>
        <p:spPr>
          <a:xfrm>
            <a:off x="692150" y="506191"/>
            <a:ext cx="1152000" cy="504000"/>
          </a:xfrm>
          <a:prstGeom prst="rect">
            <a:avLst/>
          </a:prstGeom>
        </p:spPr>
        <p:txBody>
          <a:bodyPr anchor="ctr" anchorCtr="0"/>
          <a:lstStyle>
            <a:lvl1pPr algn="ctr">
              <a:defRPr sz="1000">
                <a:solidFill>
                  <a:schemeClr val="tx1"/>
                </a:solidFill>
              </a:defRPr>
            </a:lvl1pPr>
          </a:lstStyle>
          <a:p>
            <a:r>
              <a:rPr lang="en-US" dirty="0"/>
              <a:t>Company logo (optional)</a:t>
            </a:r>
          </a:p>
        </p:txBody>
      </p:sp>
    </p:spTree>
    <p:extLst>
      <p:ext uri="{BB962C8B-B14F-4D97-AF65-F5344CB8AC3E}">
        <p14:creationId xmlns:p14="http://schemas.microsoft.com/office/powerpoint/2010/main" val="1227156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Light - Title 1 Column &amp; Photo">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0" name="Picture Placeholder 3">
            <a:extLst>
              <a:ext uri="{FF2B5EF4-FFF2-40B4-BE49-F238E27FC236}">
                <a16:creationId xmlns:a16="http://schemas.microsoft.com/office/drawing/2014/main" id="{B39C1580-68FA-6C41-806A-FD0AAE849340}"/>
              </a:ext>
            </a:extLst>
          </p:cNvPr>
          <p:cNvSpPr>
            <a:spLocks noGrp="1"/>
          </p:cNvSpPr>
          <p:nvPr>
            <p:ph type="pic" sz="quarter" idx="46" hasCustomPrompt="1"/>
          </p:nvPr>
        </p:nvSpPr>
        <p:spPr>
          <a:xfrm>
            <a:off x="6868161"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11" name="OTag">
            <a:extLst>
              <a:ext uri="{FF2B5EF4-FFF2-40B4-BE49-F238E27FC236}">
                <a16:creationId xmlns:a16="http://schemas.microsoft.com/office/drawing/2014/main" id="{D18EBF34-5DC4-394B-BFAC-77FA7F35530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Subtitle">
            <a:extLst>
              <a:ext uri="{FF2B5EF4-FFF2-40B4-BE49-F238E27FC236}">
                <a16:creationId xmlns:a16="http://schemas.microsoft.com/office/drawing/2014/main" id="{3979143E-7F55-2E4A-B609-D5B476CAAAE9}"/>
              </a:ext>
            </a:extLst>
          </p:cNvPr>
          <p:cNvSpPr>
            <a:spLocks noGrp="1"/>
          </p:cNvSpPr>
          <p:nvPr>
            <p:ph type="body" sz="quarter" idx="17" hasCustomPrompt="1"/>
          </p:nvPr>
        </p:nvSpPr>
        <p:spPr>
          <a:xfrm>
            <a:off x="692151" y="1111229"/>
            <a:ext cx="5876760"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13" name="Content Placeholder 6">
            <a:extLst>
              <a:ext uri="{FF2B5EF4-FFF2-40B4-BE49-F238E27FC236}">
                <a16:creationId xmlns:a16="http://schemas.microsoft.com/office/drawing/2014/main" id="{D11A97E5-2F20-5F4A-B77B-B6FF33EF4832}"/>
              </a:ext>
            </a:extLst>
          </p:cNvPr>
          <p:cNvSpPr>
            <a:spLocks noGrp="1"/>
          </p:cNvSpPr>
          <p:nvPr>
            <p:ph sz="quarter" idx="13"/>
          </p:nvPr>
        </p:nvSpPr>
        <p:spPr>
          <a:xfrm>
            <a:off x="692150" y="1762125"/>
            <a:ext cx="5870951"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4" name="Title 8">
            <a:extLst>
              <a:ext uri="{FF2B5EF4-FFF2-40B4-BE49-F238E27FC236}">
                <a16:creationId xmlns:a16="http://schemas.microsoft.com/office/drawing/2014/main" id="{5FC6FE83-68D4-6243-AD29-D619C510AF29}"/>
              </a:ext>
            </a:extLst>
          </p:cNvPr>
          <p:cNvSpPr>
            <a:spLocks noGrp="1"/>
          </p:cNvSpPr>
          <p:nvPr>
            <p:ph type="title" hasCustomPrompt="1"/>
          </p:nvPr>
        </p:nvSpPr>
        <p:spPr>
          <a:xfrm>
            <a:off x="692150" y="280123"/>
            <a:ext cx="5870951" cy="822960"/>
          </a:xfrm>
        </p:spPr>
        <p:txBody>
          <a:bodyPr/>
          <a:lstStyle>
            <a:lvl1pPr>
              <a:defRPr/>
            </a:lvl1pPr>
          </a:lstStyle>
          <a:p>
            <a:r>
              <a:rPr lang="en-US" dirty="0"/>
              <a:t>Title</a:t>
            </a:r>
          </a:p>
        </p:txBody>
      </p:sp>
    </p:spTree>
    <p:extLst>
      <p:ext uri="{BB962C8B-B14F-4D97-AF65-F5344CB8AC3E}">
        <p14:creationId xmlns:p14="http://schemas.microsoft.com/office/powerpoint/2010/main" val="299749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amp; Photo">
    <p:bg>
      <p:bgPr>
        <a:solidFill>
          <a:srgbClr val="04041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5" name="Picture Placeholder 3">
            <a:extLst>
              <a:ext uri="{FF2B5EF4-FFF2-40B4-BE49-F238E27FC236}">
                <a16:creationId xmlns:a16="http://schemas.microsoft.com/office/drawing/2014/main" id="{DE32220E-246E-974D-A9F3-97C97B2552E7}"/>
              </a:ext>
            </a:extLst>
          </p:cNvPr>
          <p:cNvSpPr>
            <a:spLocks noGrp="1"/>
          </p:cNvSpPr>
          <p:nvPr>
            <p:ph type="pic" sz="quarter" idx="46" hasCustomPrompt="1"/>
          </p:nvPr>
        </p:nvSpPr>
        <p:spPr>
          <a:xfrm>
            <a:off x="6868161"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16" name="OTag">
            <a:extLst>
              <a:ext uri="{FF2B5EF4-FFF2-40B4-BE49-F238E27FC236}">
                <a16:creationId xmlns:a16="http://schemas.microsoft.com/office/drawing/2014/main" id="{42554EFD-2375-2249-98A7-86C263EAEE4E}"/>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ubtitle">
            <a:extLst>
              <a:ext uri="{FF2B5EF4-FFF2-40B4-BE49-F238E27FC236}">
                <a16:creationId xmlns:a16="http://schemas.microsoft.com/office/drawing/2014/main" id="{EEE3FF62-695D-5149-8B7D-F41B0E217186}"/>
              </a:ext>
            </a:extLst>
          </p:cNvPr>
          <p:cNvSpPr>
            <a:spLocks noGrp="1"/>
          </p:cNvSpPr>
          <p:nvPr>
            <p:ph type="body" sz="quarter" idx="17" hasCustomPrompt="1"/>
          </p:nvPr>
        </p:nvSpPr>
        <p:spPr>
          <a:xfrm>
            <a:off x="692151" y="1111229"/>
            <a:ext cx="5876760" cy="309600"/>
          </a:xfrm>
          <a:prstGeom prst="rect">
            <a:avLst/>
          </a:prstGeom>
        </p:spPr>
        <p:txBody>
          <a:bodyPr lIns="0">
            <a:noAutofit/>
          </a:bodyPr>
          <a:lstStyle>
            <a:lvl1pPr marL="0" indent="0">
              <a:spcAft>
                <a:spcPts val="0"/>
              </a:spcAft>
              <a:buNone/>
              <a:defRPr sz="1800" b="1" i="0">
                <a:latin typeface="Oracle Sans Semi Bold" panose="020B0503020204020204" pitchFamily="34" charset="0"/>
                <a:cs typeface="Oracle Sans Semi Bold" panose="020B0503020204020204" pitchFamily="34" charset="0"/>
              </a:defRPr>
            </a:lvl1pPr>
          </a:lstStyle>
          <a:p>
            <a:pPr lvl="0"/>
            <a:r>
              <a:rPr lang="en-US" dirty="0"/>
              <a:t>Subtitle</a:t>
            </a:r>
          </a:p>
        </p:txBody>
      </p:sp>
      <p:sp>
        <p:nvSpPr>
          <p:cNvPr id="10" name="Content Placeholder 6">
            <a:extLst>
              <a:ext uri="{FF2B5EF4-FFF2-40B4-BE49-F238E27FC236}">
                <a16:creationId xmlns:a16="http://schemas.microsoft.com/office/drawing/2014/main" id="{7D60523C-E2E6-684F-B661-E0B6BAE364BD}"/>
              </a:ext>
            </a:extLst>
          </p:cNvPr>
          <p:cNvSpPr>
            <a:spLocks noGrp="1"/>
          </p:cNvSpPr>
          <p:nvPr>
            <p:ph sz="quarter" idx="13"/>
          </p:nvPr>
        </p:nvSpPr>
        <p:spPr>
          <a:xfrm>
            <a:off x="692150" y="1762125"/>
            <a:ext cx="5870951" cy="4349242"/>
          </a:xfrm>
        </p:spPr>
        <p:txBody>
          <a:bodyPr/>
          <a:lstStyle>
            <a:lvl5pP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1" name="Title 8">
            <a:extLst>
              <a:ext uri="{FF2B5EF4-FFF2-40B4-BE49-F238E27FC236}">
                <a16:creationId xmlns:a16="http://schemas.microsoft.com/office/drawing/2014/main" id="{85964644-20A3-364B-89E0-1822ACE54C76}"/>
              </a:ext>
            </a:extLst>
          </p:cNvPr>
          <p:cNvSpPr>
            <a:spLocks noGrp="1"/>
          </p:cNvSpPr>
          <p:nvPr>
            <p:ph type="title" hasCustomPrompt="1"/>
          </p:nvPr>
        </p:nvSpPr>
        <p:spPr>
          <a:xfrm>
            <a:off x="692150" y="280123"/>
            <a:ext cx="5870951" cy="822960"/>
          </a:xfrm>
        </p:spPr>
        <p:txBody>
          <a:bodyPr/>
          <a:lstStyle>
            <a:lvl1pPr>
              <a:defRPr/>
            </a:lvl1pPr>
          </a:lstStyle>
          <a:p>
            <a:r>
              <a:rPr lang="en-US" dirty="0"/>
              <a:t>Title</a:t>
            </a:r>
          </a:p>
        </p:txBody>
      </p:sp>
    </p:spTree>
    <p:extLst>
      <p:ext uri="{BB962C8B-B14F-4D97-AF65-F5344CB8AC3E}">
        <p14:creationId xmlns:p14="http://schemas.microsoft.com/office/powerpoint/2010/main" val="3425861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Light - Safe Harbor">
    <p:bg>
      <p:bgPr>
        <a:solidFill>
          <a:srgbClr val="FFFFFF"/>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8" name="Picture 7">
            <a:extLst>
              <a:ext uri="{FF2B5EF4-FFF2-40B4-BE49-F238E27FC236}">
                <a16:creationId xmlns:a16="http://schemas.microsoft.com/office/drawing/2014/main" id="{7C1E881B-4C1C-B245-B50C-48182E78B55E}"/>
              </a:ext>
            </a:extLst>
          </p:cNvPr>
          <p:cNvPicPr>
            <a:picLocks noChangeAspect="1"/>
          </p:cNvPicPr>
          <p:nvPr userDrawn="1"/>
        </p:nvPicPr>
        <p:blipFill rotWithShape="1">
          <a:blip r:embed="rId2" cstate="print">
            <a:alphaModFix amt="42000"/>
            <a:extLst>
              <a:ext uri="{28A0092B-C50C-407E-A947-70E740481C1C}">
                <a14:useLocalDpi xmlns:a14="http://schemas.microsoft.com/office/drawing/2010/main" val="0"/>
              </a:ext>
            </a:extLst>
          </a:blip>
          <a:srcRect r="14733"/>
          <a:stretch/>
        </p:blipFill>
        <p:spPr>
          <a:xfrm>
            <a:off x="8526483" y="4597665"/>
            <a:ext cx="3665517" cy="1270837"/>
          </a:xfrm>
          <a:prstGeom prst="rect">
            <a:avLst/>
          </a:prstGeom>
        </p:spPr>
      </p:pic>
      <p:sp>
        <p:nvSpPr>
          <p:cNvPr id="7" name="Title">
            <a:extLst>
              <a:ext uri="{FF2B5EF4-FFF2-40B4-BE49-F238E27FC236}">
                <a16:creationId xmlns:a16="http://schemas.microsoft.com/office/drawing/2014/main" id="{AFE2220B-65BD-B64A-811A-CFC1F477AEC5}"/>
              </a:ext>
            </a:extLst>
          </p:cNvPr>
          <p:cNvSpPr txBox="1"/>
          <p:nvPr userDrawn="1"/>
        </p:nvSpPr>
        <p:spPr>
          <a:xfrm>
            <a:off x="692150" y="280800"/>
            <a:ext cx="10425600" cy="824400"/>
          </a:xfrm>
          <a:prstGeom prst="rect">
            <a:avLst/>
          </a:prstGeom>
        </p:spPr>
        <p:txBody>
          <a:bodyPr vert="horz" lIns="0" tIns="0" rIns="0" bIns="0" rtlCol="0" anchor="b">
            <a:noAutofit/>
          </a:bodyPr>
          <a:lstStyle>
            <a:lvl1pPr>
              <a:lnSpc>
                <a:spcPct val="95000"/>
              </a:lnSpc>
              <a:spcBef>
                <a:spcPct val="0"/>
              </a:spcBef>
              <a:buNone/>
              <a:defRPr lang="en-US" sz="2600" b="0" i="0" baseline="0" dirty="0">
                <a:latin typeface="Oracle Sans Light" panose="020B0403020204020204" pitchFamily="34" charset="0"/>
                <a:cs typeface="Oracle Sans Light" panose="020B0403020204020204" pitchFamily="34" charset="0"/>
              </a:defRPr>
            </a:lvl1pPr>
          </a:lstStyle>
          <a:p>
            <a:pPr lvl="0"/>
            <a:r>
              <a:rPr lang="en-US" dirty="0"/>
              <a:t>Safe harbor statement</a:t>
            </a:r>
          </a:p>
        </p:txBody>
      </p:sp>
      <p:sp>
        <p:nvSpPr>
          <p:cNvPr id="9" name="Text Field">
            <a:extLst>
              <a:ext uri="{FF2B5EF4-FFF2-40B4-BE49-F238E27FC236}">
                <a16:creationId xmlns:a16="http://schemas.microsoft.com/office/drawing/2014/main" id="{C2AFD652-8CBE-4347-B773-60D4E72172C1}"/>
              </a:ext>
            </a:extLst>
          </p:cNvPr>
          <p:cNvSpPr txBox="1"/>
          <p:nvPr userDrawn="1"/>
        </p:nvSpPr>
        <p:spPr>
          <a:xfrm>
            <a:off x="692150" y="176040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t>As of August 2020, for most presentations, a safe harbor statement is no longer required, and you will not need to use this slide.  </a:t>
            </a:r>
            <a:b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br>
            <a:endPar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endParaRPr>
          </a:p>
          <a:p>
            <a: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endParaRPr>
          </a:p>
          <a:p>
            <a:r>
              <a:rPr lang="en-US" b="0" i="0" dirty="0">
                <a:latin typeface="Oracle Sans" panose="020B0503020204020204" pitchFamily="34" charset="0"/>
                <a:cs typeface="Oracle Sans" panose="020B0503020204020204" pitchFamily="34" charset="0"/>
              </a:rPr>
              <a:t>The notice is available at the </a:t>
            </a:r>
            <a:r>
              <a:rPr lang="en-US" b="0" i="0" u="sng" dirty="0">
                <a:solidFill>
                  <a:srgbClr val="00688C"/>
                </a:solidFill>
                <a:latin typeface="Oracle Sans" panose="020B0503020204020204" pitchFamily="34" charset="0"/>
                <a:cs typeface="Oracle Sans" panose="020B0503020204020204" pitchFamily="34" charset="0"/>
                <a:hlinkClick r:id="rId3">
                  <a:extLst>
                    <a:ext uri="{A12FA001-AC4F-418D-AE19-62706E023703}">
                      <ahyp:hlinkClr xmlns:ahyp="http://schemas.microsoft.com/office/drawing/2018/hyperlinkcolor" val="tx"/>
                    </a:ext>
                  </a:extLst>
                </a:hlinkClick>
              </a:rPr>
              <a:t>Safe Harbor Confluence Page</a:t>
            </a:r>
            <a:endParaRPr lang="en-US" b="0" i="0" dirty="0">
              <a:solidFill>
                <a:srgbClr val="00688C"/>
              </a:solidFill>
              <a:latin typeface="Oracle Sans" panose="020B0503020204020204" pitchFamily="34" charset="0"/>
              <a:cs typeface="Oracle Sans" panose="020B0503020204020204" pitchFamily="34" charset="0"/>
            </a:endParaRPr>
          </a:p>
          <a:p>
            <a:r>
              <a:rPr lang="en-US" b="0" i="0" dirty="0">
                <a:latin typeface="Oracle Sans" panose="020B0503020204020204" pitchFamily="34" charset="0"/>
                <a:cs typeface="Oracle Sans" panose="020B0503020204020204" pitchFamily="34" charset="0"/>
              </a:rPr>
              <a:t>Contact for Forward Looking Statement: </a:t>
            </a:r>
            <a:r>
              <a:rPr lang="en-US" b="0" i="0" u="sng" dirty="0">
                <a:solidFill>
                  <a:srgbClr val="00688C"/>
                </a:solidFill>
                <a:latin typeface="Oracle Sans" panose="020B0503020204020204" pitchFamily="34" charset="0"/>
                <a:cs typeface="Oracle Sans" panose="020B0503020204020204" pitchFamily="34" charset="0"/>
                <a:hlinkClick r:id="rId4">
                  <a:extLst>
                    <a:ext uri="{A12FA001-AC4F-418D-AE19-62706E023703}">
                      <ahyp:hlinkClr xmlns:ahyp="http://schemas.microsoft.com/office/drawing/2018/hyperlinkcolor" val="tx"/>
                    </a:ext>
                  </a:extLst>
                </a:hlinkClick>
              </a:rPr>
              <a:t>quietperiod_ww_grp@oracle.com</a:t>
            </a:r>
            <a:endParaRPr lang="en-US" b="0" i="0" dirty="0">
              <a:solidFill>
                <a:srgbClr val="00688C"/>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310235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Dark - Safe Harbor">
    <p:bg>
      <p:bgPr>
        <a:solidFill>
          <a:srgbClr val="04041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10" name="Picture 9">
            <a:extLst>
              <a:ext uri="{FF2B5EF4-FFF2-40B4-BE49-F238E27FC236}">
                <a16:creationId xmlns:a16="http://schemas.microsoft.com/office/drawing/2014/main" id="{3FA42255-E862-434D-8768-C07BDCB9DE4B}"/>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4768" r="16936"/>
          <a:stretch/>
        </p:blipFill>
        <p:spPr>
          <a:xfrm>
            <a:off x="8170223" y="4597665"/>
            <a:ext cx="4021777" cy="1270837"/>
          </a:xfrm>
          <a:prstGeom prst="rect">
            <a:avLst/>
          </a:prstGeom>
        </p:spPr>
      </p:pic>
      <p:sp>
        <p:nvSpPr>
          <p:cNvPr id="7" name="Title">
            <a:extLst>
              <a:ext uri="{FF2B5EF4-FFF2-40B4-BE49-F238E27FC236}">
                <a16:creationId xmlns:a16="http://schemas.microsoft.com/office/drawing/2014/main" id="{7E901AF0-A92A-E94F-A064-EC43C4DDF729}"/>
              </a:ext>
            </a:extLst>
          </p:cNvPr>
          <p:cNvSpPr txBox="1"/>
          <p:nvPr userDrawn="1"/>
        </p:nvSpPr>
        <p:spPr>
          <a:xfrm>
            <a:off x="692150" y="280800"/>
            <a:ext cx="10425600" cy="824400"/>
          </a:xfrm>
          <a:prstGeom prst="rect">
            <a:avLst/>
          </a:prstGeom>
        </p:spPr>
        <p:txBody>
          <a:bodyPr vert="horz" lIns="0" tIns="0" rIns="0" bIns="0" rtlCol="0" anchor="b">
            <a:noAutofit/>
          </a:bodyPr>
          <a:lstStyle>
            <a:lvl1pPr>
              <a:lnSpc>
                <a:spcPct val="95000"/>
              </a:lnSpc>
              <a:spcBef>
                <a:spcPct val="0"/>
              </a:spcBef>
              <a:buNone/>
              <a:defRPr lang="en-US" sz="2600" b="0" i="0" baseline="0" dirty="0">
                <a:latin typeface="Oracle Sans Light" panose="020B0403020204020204" pitchFamily="34" charset="0"/>
                <a:cs typeface="Oracle Sans Light" panose="020B0403020204020204" pitchFamily="34" charset="0"/>
              </a:defRPr>
            </a:lvl1pPr>
          </a:lstStyle>
          <a:p>
            <a:pPr lvl="0"/>
            <a:r>
              <a:rPr lang="en-US" dirty="0"/>
              <a:t>Safe harbor statement</a:t>
            </a:r>
          </a:p>
        </p:txBody>
      </p:sp>
      <p:sp>
        <p:nvSpPr>
          <p:cNvPr id="8" name="Text Field">
            <a:extLst>
              <a:ext uri="{FF2B5EF4-FFF2-40B4-BE49-F238E27FC236}">
                <a16:creationId xmlns:a16="http://schemas.microsoft.com/office/drawing/2014/main" id="{A5AB4ACB-FD0A-C442-8306-BDF0BDA6EA41}"/>
              </a:ext>
            </a:extLst>
          </p:cNvPr>
          <p:cNvSpPr txBox="1"/>
          <p:nvPr userDrawn="1"/>
        </p:nvSpPr>
        <p:spPr>
          <a:xfrm>
            <a:off x="692150" y="176040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t>As of August 2020, for most presentations, a safe harbor statement is no longer required, and you will not need to use this slide.  </a:t>
            </a:r>
            <a:b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br>
            <a:endPar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endParaRPr>
          </a:p>
          <a:p>
            <a:r>
              <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Oracle Sans" panose="020B0503020204020204" pitchFamily="34" charset="0"/>
              <a:ea typeface="+mn-ea"/>
              <a:cs typeface="Oracle Sans" panose="020B0503020204020204" pitchFamily="34" charset="0"/>
            </a:endParaRPr>
          </a:p>
          <a:p>
            <a:r>
              <a:rPr lang="en-US" b="0" i="0" dirty="0">
                <a:latin typeface="Oracle Sans" panose="020B0503020204020204" pitchFamily="34" charset="0"/>
                <a:cs typeface="Oracle Sans" panose="020B0503020204020204" pitchFamily="34" charset="0"/>
              </a:rPr>
              <a:t>The notice is available at the </a:t>
            </a:r>
            <a:r>
              <a:rPr lang="en-US" b="0" i="0" u="sng" dirty="0">
                <a:solidFill>
                  <a:srgbClr val="00688C"/>
                </a:solidFill>
                <a:latin typeface="Oracle Sans" panose="020B0503020204020204" pitchFamily="34" charset="0"/>
                <a:cs typeface="Oracle Sans" panose="020B0503020204020204" pitchFamily="34" charset="0"/>
                <a:hlinkClick r:id="rId3">
                  <a:extLst>
                    <a:ext uri="{A12FA001-AC4F-418D-AE19-62706E023703}">
                      <ahyp:hlinkClr xmlns:ahyp="http://schemas.microsoft.com/office/drawing/2018/hyperlinkcolor" val="tx"/>
                    </a:ext>
                  </a:extLst>
                </a:hlinkClick>
              </a:rPr>
              <a:t>Safe Harbor Confluence Page</a:t>
            </a:r>
            <a:endParaRPr lang="en-US" b="0" i="0" dirty="0">
              <a:solidFill>
                <a:srgbClr val="00688C"/>
              </a:solidFill>
              <a:latin typeface="Oracle Sans" panose="020B0503020204020204" pitchFamily="34" charset="0"/>
              <a:cs typeface="Oracle Sans" panose="020B0503020204020204" pitchFamily="34" charset="0"/>
            </a:endParaRPr>
          </a:p>
          <a:p>
            <a:r>
              <a:rPr lang="en-US" b="0" i="0" dirty="0">
                <a:latin typeface="Oracle Sans" panose="020B0503020204020204" pitchFamily="34" charset="0"/>
                <a:cs typeface="Oracle Sans" panose="020B0503020204020204" pitchFamily="34" charset="0"/>
              </a:rPr>
              <a:t>Contact for Forward Looking Statement: </a:t>
            </a:r>
            <a:r>
              <a:rPr lang="en-US" b="0" i="0" u="sng" dirty="0">
                <a:solidFill>
                  <a:srgbClr val="00688C"/>
                </a:solidFill>
                <a:latin typeface="Oracle Sans" panose="020B0503020204020204" pitchFamily="34" charset="0"/>
                <a:cs typeface="Oracle Sans" panose="020B0503020204020204" pitchFamily="34" charset="0"/>
                <a:hlinkClick r:id="rId4">
                  <a:extLst>
                    <a:ext uri="{A12FA001-AC4F-418D-AE19-62706E023703}">
                      <ahyp:hlinkClr xmlns:ahyp="http://schemas.microsoft.com/office/drawing/2018/hyperlinkcolor" val="tx"/>
                    </a:ext>
                  </a:extLst>
                </a:hlinkClick>
              </a:rPr>
              <a:t>quietperiod_ww_grp@oracle.com</a:t>
            </a:r>
            <a:endParaRPr lang="en-US" b="0" i="0" dirty="0">
              <a:solidFill>
                <a:srgbClr val="00688C"/>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461481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Dark - Remote Speaker">
    <p:bg>
      <p:bgPr>
        <a:solidFill>
          <a:srgbClr val="312D2A"/>
        </a:solidFill>
        <a:effectLst/>
      </p:bgPr>
    </p:bg>
    <p:spTree>
      <p:nvGrpSpPr>
        <p:cNvPr id="1" name=""/>
        <p:cNvGrpSpPr/>
        <p:nvPr/>
      </p:nvGrpSpPr>
      <p:grpSpPr>
        <a:xfrm>
          <a:off x="0" y="0"/>
          <a:ext cx="0" cy="0"/>
          <a:chOff x="0" y="0"/>
          <a:chExt cx="0" cy="0"/>
        </a:xfrm>
      </p:grpSpPr>
      <p:pic>
        <p:nvPicPr>
          <p:cNvPr id="680" name="Picture 12" descr="Picture 12"/>
          <p:cNvPicPr>
            <a:picLocks noChangeAspect="1"/>
          </p:cNvPicPr>
          <p:nvPr/>
        </p:nvPicPr>
        <p:blipFill>
          <a:blip r:embed="rId2"/>
          <a:srcRect l="40000"/>
          <a:stretch>
            <a:fillRect/>
          </a:stretch>
        </p:blipFill>
        <p:spPr>
          <a:xfrm>
            <a:off x="4876798" y="0"/>
            <a:ext cx="7315201" cy="6858000"/>
          </a:xfrm>
          <a:prstGeom prst="rect">
            <a:avLst/>
          </a:prstGeom>
          <a:ln w="12700">
            <a:miter lim="400000"/>
          </a:ln>
        </p:spPr>
      </p:pic>
      <p:sp>
        <p:nvSpPr>
          <p:cNvPr id="681" name="Add title here. Also remove/replace placeholder image as needed."/>
          <p:cNvSpPr txBox="1">
            <a:spLocks noGrp="1"/>
          </p:cNvSpPr>
          <p:nvPr>
            <p:ph type="title" hasCustomPrompt="1"/>
          </p:nvPr>
        </p:nvSpPr>
        <p:spPr>
          <a:xfrm>
            <a:off x="5385815" y="2351724"/>
            <a:ext cx="6297170" cy="822962"/>
          </a:xfrm>
          <a:prstGeom prst="rect">
            <a:avLst/>
          </a:prstGeom>
        </p:spPr>
        <p:txBody>
          <a:bodyPr/>
          <a:lstStyle>
            <a:lvl1pPr>
              <a:defRPr sz="2400">
                <a:solidFill>
                  <a:srgbClr val="FCFBFA"/>
                </a:solidFill>
                <a:latin typeface="Oracle Sans Tab Bold"/>
                <a:ea typeface="Oracle Sans Tab Bold"/>
                <a:cs typeface="Oracle Sans Tab Bold"/>
                <a:sym typeface="Oracle Sans Tab Bold"/>
              </a:defRPr>
            </a:lvl1pPr>
          </a:lstStyle>
          <a:p>
            <a:r>
              <a:t>Add title here. Also remove/replace placeholder image as needed.</a:t>
            </a:r>
          </a:p>
        </p:txBody>
      </p:sp>
      <p:sp>
        <p:nvSpPr>
          <p:cNvPr id="682" name="Body Level One…"/>
          <p:cNvSpPr txBox="1">
            <a:spLocks noGrp="1"/>
          </p:cNvSpPr>
          <p:nvPr>
            <p:ph type="body" sz="quarter" idx="1" hasCustomPrompt="1"/>
          </p:nvPr>
        </p:nvSpPr>
        <p:spPr>
          <a:xfrm>
            <a:off x="5385815" y="3662155"/>
            <a:ext cx="6297170" cy="1132488"/>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Title</a:t>
            </a:r>
          </a:p>
          <a:p>
            <a:pPr lvl="1"/>
            <a:endParaRPr/>
          </a:p>
          <a:p>
            <a:pPr lvl="2"/>
            <a:endParaRPr/>
          </a:p>
          <a:p>
            <a:pPr lvl="3"/>
            <a:endParaRPr/>
          </a:p>
          <a:p>
            <a:pPr lvl="4"/>
            <a:endParaRPr/>
          </a:p>
        </p:txBody>
      </p:sp>
      <p:pic>
        <p:nvPicPr>
          <p:cNvPr id="68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84" name="Picture Placeholder 2"/>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68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Light - Quote, Logo">
    <p:bg>
      <p:bgPr>
        <a:solidFill>
          <a:srgbClr val="FFFFFF"/>
        </a:solidFill>
        <a:effectLst/>
      </p:bgPr>
    </p:bg>
    <p:spTree>
      <p:nvGrpSpPr>
        <p:cNvPr id="1" name=""/>
        <p:cNvGrpSpPr/>
        <p:nvPr/>
      </p:nvGrpSpPr>
      <p:grpSpPr>
        <a:xfrm>
          <a:off x="0" y="0"/>
          <a:ext cx="0" cy="0"/>
          <a:chOff x="0" y="0"/>
          <a:chExt cx="0" cy="0"/>
        </a:xfrm>
      </p:grpSpPr>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pic>
        <p:nvPicPr>
          <p:cNvPr id="18" name="Picture 17">
            <a:extLst>
              <a:ext uri="{FF2B5EF4-FFF2-40B4-BE49-F238E27FC236}">
                <a16:creationId xmlns:a16="http://schemas.microsoft.com/office/drawing/2014/main" id="{B459B53C-E476-BA49-9877-C929ADB92BB4}"/>
              </a:ext>
            </a:extLst>
          </p:cNvPr>
          <p:cNvPicPr>
            <a:picLocks noChangeAspect="1"/>
          </p:cNvPicPr>
          <p:nvPr userDrawn="1"/>
        </p:nvPicPr>
        <p:blipFill>
          <a:blip r:embed="rId5" cstate="print">
            <a:alphaModFix amt="55000"/>
            <a:extLst>
              <a:ext uri="{28A0092B-C50C-407E-A947-70E740481C1C}">
                <a14:useLocalDpi xmlns:a14="http://schemas.microsoft.com/office/drawing/2010/main" val="0"/>
              </a:ext>
            </a:extLst>
          </a:blip>
          <a:srcRect/>
          <a:stretch/>
        </p:blipFill>
        <p:spPr>
          <a:xfrm>
            <a:off x="9369936" y="2946305"/>
            <a:ext cx="3044548" cy="3775836"/>
          </a:xfrm>
          <a:prstGeom prst="rect">
            <a:avLst/>
          </a:prstGeom>
        </p:spPr>
      </p:pic>
      <p:sp>
        <p:nvSpPr>
          <p:cNvPr id="10" name="Text Field">
            <a:extLst>
              <a:ext uri="{FF2B5EF4-FFF2-40B4-BE49-F238E27FC236}">
                <a16:creationId xmlns:a16="http://schemas.microsoft.com/office/drawing/2014/main" id="{F123996D-C45B-0641-B12B-C785657ABC01}"/>
              </a:ext>
            </a:extLst>
          </p:cNvPr>
          <p:cNvSpPr>
            <a:spLocks noGrp="1"/>
          </p:cNvSpPr>
          <p:nvPr>
            <p:ph type="body" sz="quarter" idx="45" hasCustomPrompt="1"/>
            <p:custDataLst>
              <p:tags r:id="rId1"/>
            </p:custDataLst>
          </p:nvPr>
        </p:nvSpPr>
        <p:spPr>
          <a:xfrm>
            <a:off x="824849" y="4474889"/>
            <a:ext cx="7144402" cy="240475"/>
          </a:xfrm>
          <a:prstGeom prst="rect">
            <a:avLst/>
          </a:prstGeom>
        </p:spPr>
        <p:txBody>
          <a:bodyPr>
            <a:noAutofit/>
          </a:bodyPr>
          <a:lstStyle>
            <a:lvl1pPr>
              <a:defRPr sz="1800" b="1" i="0">
                <a:solidFill>
                  <a:srgbClr val="808792"/>
                </a:solidFill>
                <a:latin typeface="Oracle Sans" panose="020B0503020204020204" pitchFamily="34" charset="0"/>
                <a:cs typeface="Oracle Sans" panose="020B0503020204020204" pitchFamily="34" charset="0"/>
              </a:defRPr>
            </a:lvl1pPr>
          </a:lstStyle>
          <a:p>
            <a:pPr lvl="0"/>
            <a:r>
              <a:rPr lang="en-US" dirty="0"/>
              <a:t>Name</a:t>
            </a:r>
          </a:p>
        </p:txBody>
      </p:sp>
      <p:sp>
        <p:nvSpPr>
          <p:cNvPr id="12" name="Text Field 1">
            <a:extLst>
              <a:ext uri="{FF2B5EF4-FFF2-40B4-BE49-F238E27FC236}">
                <a16:creationId xmlns:a16="http://schemas.microsoft.com/office/drawing/2014/main" id="{C3AFD9B3-C73A-9C44-BD0A-1BE4B9ED7263}"/>
              </a:ext>
            </a:extLst>
          </p:cNvPr>
          <p:cNvSpPr>
            <a:spLocks noGrp="1"/>
          </p:cNvSpPr>
          <p:nvPr>
            <p:ph type="body" sz="quarter" idx="114" hasCustomPrompt="1"/>
          </p:nvPr>
        </p:nvSpPr>
        <p:spPr>
          <a:xfrm>
            <a:off x="692150" y="2472087"/>
            <a:ext cx="7272000" cy="1800922"/>
          </a:xfrm>
          <a:prstGeom prst="rect">
            <a:avLst/>
          </a:prstGeom>
        </p:spPr>
        <p:txBody>
          <a:bodyPr anchor="b"/>
          <a:lstStyle>
            <a:lvl1pPr marL="114300" indent="-103188">
              <a:spcBef>
                <a:spcPts val="600"/>
              </a:spcBef>
              <a:tabLst/>
              <a:defRPr sz="2400" b="0" i="0">
                <a:solidFill>
                  <a:schemeClr val="tx1"/>
                </a:solidFill>
                <a:latin typeface="Oracle Sans Light" panose="020B0403020204020204" pitchFamily="34" charset="0"/>
                <a:cs typeface="Oracle Sans Light" panose="020B0403020204020204" pitchFamily="34" charset="0"/>
              </a:defRPr>
            </a:lvl1pPr>
            <a:lvl2pPr>
              <a:defRPr sz="1400"/>
            </a:lvl2pPr>
            <a:lvl3pPr>
              <a:defRPr sz="1200"/>
            </a:lvl3pPr>
            <a:lvl4pPr>
              <a:defRPr sz="1100"/>
            </a:lvl4pPr>
            <a:lvl5pPr>
              <a:defRPr sz="105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US" dirty="0"/>
          </a:p>
        </p:txBody>
      </p:sp>
      <p:sp>
        <p:nvSpPr>
          <p:cNvPr id="13" name="Text Field">
            <a:extLst>
              <a:ext uri="{FF2B5EF4-FFF2-40B4-BE49-F238E27FC236}">
                <a16:creationId xmlns:a16="http://schemas.microsoft.com/office/drawing/2014/main" id="{1468CF7B-356A-8241-9273-FD294FF43E50}"/>
              </a:ext>
            </a:extLst>
          </p:cNvPr>
          <p:cNvSpPr>
            <a:spLocks noGrp="1"/>
          </p:cNvSpPr>
          <p:nvPr>
            <p:ph type="body" sz="quarter" idx="115" hasCustomPrompt="1"/>
            <p:custDataLst>
              <p:tags r:id="rId2"/>
            </p:custDataLst>
          </p:nvPr>
        </p:nvSpPr>
        <p:spPr>
          <a:xfrm>
            <a:off x="824848" y="4804073"/>
            <a:ext cx="7145197" cy="240475"/>
          </a:xfrm>
          <a:prstGeom prst="rect">
            <a:avLst/>
          </a:prstGeom>
        </p:spPr>
        <p:txBody>
          <a:bodyPr>
            <a:noAutofit/>
          </a:bodyPr>
          <a:lstStyle>
            <a:lvl1pPr>
              <a:defRPr sz="1800" b="0" i="0">
                <a:solidFill>
                  <a:schemeClr val="tx1"/>
                </a:solidFill>
                <a:latin typeface="Oracle Sans Light" panose="020B0403020204020204" pitchFamily="34" charset="0"/>
                <a:cs typeface="Oracle Sans Light" panose="020B0403020204020204" pitchFamily="34" charset="0"/>
              </a:defRPr>
            </a:lvl1pPr>
          </a:lstStyle>
          <a:p>
            <a:pPr lvl="0"/>
            <a:r>
              <a:rPr lang="en-US" dirty="0"/>
              <a:t>Title, Company name</a:t>
            </a:r>
          </a:p>
        </p:txBody>
      </p:sp>
      <p:sp>
        <p:nvSpPr>
          <p:cNvPr id="17" name="Picture Placeholder 1">
            <a:extLst>
              <a:ext uri="{FF2B5EF4-FFF2-40B4-BE49-F238E27FC236}">
                <a16:creationId xmlns:a16="http://schemas.microsoft.com/office/drawing/2014/main" id="{CC3D90D2-C19F-4F4A-9F42-0383FF89954A}"/>
              </a:ext>
            </a:extLst>
          </p:cNvPr>
          <p:cNvSpPr>
            <a:spLocks noGrp="1"/>
          </p:cNvSpPr>
          <p:nvPr>
            <p:ph type="pic" sz="quarter" idx="111" hasCustomPrompt="1"/>
          </p:nvPr>
        </p:nvSpPr>
        <p:spPr>
          <a:xfrm>
            <a:off x="698426" y="630400"/>
            <a:ext cx="1800000" cy="792000"/>
          </a:xfrm>
          <a:prstGeom prst="rect">
            <a:avLst/>
          </a:prstGeom>
        </p:spPr>
        <p:txBody>
          <a:bodyPr anchor="ctr" anchorCtr="0"/>
          <a:lstStyle>
            <a:lvl1pPr algn="ctr">
              <a:defRPr sz="1000">
                <a:solidFill>
                  <a:schemeClr val="tx1"/>
                </a:solidFill>
              </a:defRPr>
            </a:lvl1pPr>
          </a:lstStyle>
          <a:p>
            <a:r>
              <a:rPr lang="en-US" dirty="0"/>
              <a:t>Company logo</a:t>
            </a:r>
          </a:p>
        </p:txBody>
      </p:sp>
    </p:spTree>
    <p:extLst>
      <p:ext uri="{BB962C8B-B14F-4D97-AF65-F5344CB8AC3E}">
        <p14:creationId xmlns:p14="http://schemas.microsoft.com/office/powerpoint/2010/main" val="266937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Dark - Quote, Logo">
    <p:bg>
      <p:bgPr>
        <a:solidFill>
          <a:srgbClr val="040411"/>
        </a:solidFill>
        <a:effectLst/>
      </p:bgPr>
    </p:bg>
    <p:spTree>
      <p:nvGrpSpPr>
        <p:cNvPr id="1" name=""/>
        <p:cNvGrpSpPr/>
        <p:nvPr/>
      </p:nvGrpSpPr>
      <p:grpSpPr>
        <a:xfrm>
          <a:off x="0" y="0"/>
          <a:ext cx="0" cy="0"/>
          <a:chOff x="0" y="0"/>
          <a:chExt cx="0" cy="0"/>
        </a:xfrm>
      </p:grpSpPr>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30BF9338-E6E4-D448-9A95-29DD72A36AFD}"/>
              </a:ext>
            </a:extLst>
          </p:cNvPr>
          <p:cNvSpPr>
            <a:spLocks noGrp="1"/>
          </p:cNvSpPr>
          <p:nvPr>
            <p:ph type="body" sz="quarter" idx="46" hasCustomPrompt="1"/>
            <p:custDataLst>
              <p:tags r:id="rId1"/>
            </p:custDataLst>
          </p:nvPr>
        </p:nvSpPr>
        <p:spPr>
          <a:xfrm>
            <a:off x="824849" y="4474889"/>
            <a:ext cx="7144402" cy="240475"/>
          </a:xfrm>
          <a:prstGeom prst="rect">
            <a:avLst/>
          </a:prstGeom>
        </p:spPr>
        <p:txBody>
          <a:bodyPr>
            <a:noAutofit/>
          </a:bodyPr>
          <a:lstStyle>
            <a:lvl1pPr>
              <a:defRPr sz="1800" b="1" i="0">
                <a:solidFill>
                  <a:srgbClr val="808792"/>
                </a:solidFill>
                <a:latin typeface="Oracle Sans" panose="020B0503020204020204" pitchFamily="34" charset="0"/>
                <a:cs typeface="Oracle Sans" panose="020B0503020204020204" pitchFamily="34" charset="0"/>
              </a:defRPr>
            </a:lvl1pPr>
          </a:lstStyle>
          <a:p>
            <a:pPr lvl="0"/>
            <a:r>
              <a:rPr lang="en-US" dirty="0"/>
              <a:t>Name</a:t>
            </a:r>
          </a:p>
        </p:txBody>
      </p:sp>
      <p:sp>
        <p:nvSpPr>
          <p:cNvPr id="11" name="Text Field 1">
            <a:extLst>
              <a:ext uri="{FF2B5EF4-FFF2-40B4-BE49-F238E27FC236}">
                <a16:creationId xmlns:a16="http://schemas.microsoft.com/office/drawing/2014/main" id="{5EB88FDF-3729-2847-A0F6-A186C896366A}"/>
              </a:ext>
            </a:extLst>
          </p:cNvPr>
          <p:cNvSpPr>
            <a:spLocks noGrp="1"/>
          </p:cNvSpPr>
          <p:nvPr>
            <p:ph type="body" sz="quarter" idx="114" hasCustomPrompt="1"/>
          </p:nvPr>
        </p:nvSpPr>
        <p:spPr>
          <a:xfrm>
            <a:off x="692150" y="2472087"/>
            <a:ext cx="7272000" cy="1800922"/>
          </a:xfrm>
          <a:prstGeom prst="rect">
            <a:avLst/>
          </a:prstGeom>
        </p:spPr>
        <p:txBody>
          <a:bodyPr anchor="b"/>
          <a:lstStyle>
            <a:lvl1pPr marL="114300" indent="-103188">
              <a:spcBef>
                <a:spcPts val="600"/>
              </a:spcBef>
              <a:tabLst/>
              <a:defRPr sz="2400" b="0" i="0">
                <a:solidFill>
                  <a:schemeClr val="tx1"/>
                </a:solidFill>
                <a:latin typeface="Oracle Sans Light" panose="020B0403020204020204" pitchFamily="34" charset="0"/>
                <a:cs typeface="Oracle Sans Light" panose="020B0403020204020204" pitchFamily="34" charset="0"/>
              </a:defRPr>
            </a:lvl1pPr>
            <a:lvl2pPr>
              <a:defRPr sz="1400"/>
            </a:lvl2pPr>
            <a:lvl3pPr>
              <a:defRPr sz="1200"/>
            </a:lvl3pPr>
            <a:lvl4pPr>
              <a:defRPr sz="1100"/>
            </a:lvl4pPr>
            <a:lvl5pPr>
              <a:defRPr sz="1050"/>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consequat</a:t>
            </a:r>
            <a:r>
              <a:rPr lang="en-GB" dirty="0"/>
              <a:t>.”</a:t>
            </a:r>
            <a:endParaRPr lang="en-US" dirty="0"/>
          </a:p>
        </p:txBody>
      </p:sp>
      <p:sp>
        <p:nvSpPr>
          <p:cNvPr id="12" name="Text Field">
            <a:extLst>
              <a:ext uri="{FF2B5EF4-FFF2-40B4-BE49-F238E27FC236}">
                <a16:creationId xmlns:a16="http://schemas.microsoft.com/office/drawing/2014/main" id="{0C50B513-6E42-D642-827A-62AB1D35C07D}"/>
              </a:ext>
            </a:extLst>
          </p:cNvPr>
          <p:cNvSpPr>
            <a:spLocks noGrp="1"/>
          </p:cNvSpPr>
          <p:nvPr>
            <p:ph type="body" sz="quarter" idx="115" hasCustomPrompt="1"/>
            <p:custDataLst>
              <p:tags r:id="rId2"/>
            </p:custDataLst>
          </p:nvPr>
        </p:nvSpPr>
        <p:spPr>
          <a:xfrm>
            <a:off x="824848" y="4804073"/>
            <a:ext cx="7145197" cy="240475"/>
          </a:xfrm>
          <a:prstGeom prst="rect">
            <a:avLst/>
          </a:prstGeom>
        </p:spPr>
        <p:txBody>
          <a:bodyPr>
            <a:noAutofit/>
          </a:bodyPr>
          <a:lstStyle>
            <a:lvl1pPr>
              <a:defRPr sz="1800" b="0" i="0">
                <a:solidFill>
                  <a:schemeClr val="tx1"/>
                </a:solidFill>
                <a:latin typeface="Oracle Sans Light" panose="020B0403020204020204" pitchFamily="34" charset="0"/>
                <a:cs typeface="Oracle Sans Light" panose="020B0403020204020204" pitchFamily="34" charset="0"/>
              </a:defRPr>
            </a:lvl1pPr>
          </a:lstStyle>
          <a:p>
            <a:pPr lvl="0"/>
            <a:r>
              <a:rPr lang="en-US" dirty="0"/>
              <a:t>Title, Company name</a:t>
            </a:r>
          </a:p>
        </p:txBody>
      </p:sp>
      <p:sp>
        <p:nvSpPr>
          <p:cNvPr id="13" name="Picture Placeholder 1">
            <a:extLst>
              <a:ext uri="{FF2B5EF4-FFF2-40B4-BE49-F238E27FC236}">
                <a16:creationId xmlns:a16="http://schemas.microsoft.com/office/drawing/2014/main" id="{8D5A90F3-DB81-0346-9FD6-63B4E4AE1A81}"/>
              </a:ext>
            </a:extLst>
          </p:cNvPr>
          <p:cNvSpPr>
            <a:spLocks noGrp="1"/>
          </p:cNvSpPr>
          <p:nvPr>
            <p:ph type="pic" sz="quarter" idx="111" hasCustomPrompt="1"/>
          </p:nvPr>
        </p:nvSpPr>
        <p:spPr>
          <a:xfrm>
            <a:off x="698426" y="630400"/>
            <a:ext cx="1800000" cy="792000"/>
          </a:xfrm>
          <a:prstGeom prst="rect">
            <a:avLst/>
          </a:prstGeom>
        </p:spPr>
        <p:txBody>
          <a:bodyPr anchor="ctr" anchorCtr="0"/>
          <a:lstStyle>
            <a:lvl1pPr algn="ctr">
              <a:defRPr sz="1000">
                <a:solidFill>
                  <a:schemeClr val="tx1"/>
                </a:solidFill>
              </a:defRPr>
            </a:lvl1pPr>
          </a:lstStyle>
          <a:p>
            <a:r>
              <a:rPr lang="en-US" dirty="0"/>
              <a:t>Company logo</a:t>
            </a:r>
          </a:p>
        </p:txBody>
      </p:sp>
      <p:pic>
        <p:nvPicPr>
          <p:cNvPr id="14" name="Picture 13">
            <a:extLst>
              <a:ext uri="{FF2B5EF4-FFF2-40B4-BE49-F238E27FC236}">
                <a16:creationId xmlns:a16="http://schemas.microsoft.com/office/drawing/2014/main" id="{1B17158A-0174-C248-8C62-99B472DDCAC8}"/>
              </a:ext>
            </a:extLst>
          </p:cNvPr>
          <p:cNvPicPr>
            <a:picLocks noChangeAspect="1"/>
          </p:cNvPicPr>
          <p:nvPr userDrawn="1"/>
        </p:nvPicPr>
        <p:blipFill>
          <a:blip r:embed="rId5" cstate="print">
            <a:alphaModFix amt="30000"/>
            <a:extLst>
              <a:ext uri="{28A0092B-C50C-407E-A947-70E740481C1C}">
                <a14:useLocalDpi xmlns:a14="http://schemas.microsoft.com/office/drawing/2010/main" val="0"/>
              </a:ext>
            </a:extLst>
          </a:blip>
          <a:srcRect/>
          <a:stretch/>
        </p:blipFill>
        <p:spPr>
          <a:xfrm>
            <a:off x="9369936" y="2946305"/>
            <a:ext cx="3044548" cy="3775836"/>
          </a:xfrm>
          <a:prstGeom prst="rect">
            <a:avLst/>
          </a:prstGeom>
        </p:spPr>
      </p:pic>
    </p:spTree>
    <p:extLst>
      <p:ext uri="{BB962C8B-B14F-4D97-AF65-F5344CB8AC3E}">
        <p14:creationId xmlns:p14="http://schemas.microsoft.com/office/powerpoint/2010/main" val="727497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userDrawn="1">
  <p:cSld name="Speaker &amp; Photo Large - Teal">
    <p:bg>
      <p:bgPr>
        <a:solidFill>
          <a:srgbClr val="FFFFFF"/>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DEA5638-858D-0D49-8B8E-BEFCC6191C73}"/>
              </a:ext>
            </a:extLst>
          </p:cNvPr>
          <p:cNvSpPr/>
          <p:nvPr userDrawn="1"/>
        </p:nvSpPr>
        <p:spPr>
          <a:xfrm>
            <a:off x="0" y="0"/>
            <a:ext cx="532384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C9D19904-42A5-0A47-BF3F-233E3CFA60FF}"/>
              </a:ext>
            </a:extLst>
          </p:cNvPr>
          <p:cNvSpPr/>
          <p:nvPr userDrawn="1"/>
        </p:nvSpPr>
        <p:spPr>
          <a:xfrm>
            <a:off x="5323840" y="0"/>
            <a:ext cx="6868160" cy="6858000"/>
          </a:xfrm>
          <a:custGeom>
            <a:avLst/>
            <a:gdLst>
              <a:gd name="connsiteX0" fmla="*/ 0 w 6868160"/>
              <a:gd name="connsiteY0" fmla="*/ 0 h 6858000"/>
              <a:gd name="connsiteX1" fmla="*/ 6868160 w 6868160"/>
              <a:gd name="connsiteY1" fmla="*/ 0 h 6858000"/>
              <a:gd name="connsiteX2" fmla="*/ 6868160 w 6868160"/>
              <a:gd name="connsiteY2" fmla="*/ 6858000 h 6858000"/>
              <a:gd name="connsiteX3" fmla="*/ 0 w 68681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68160" h="6858000">
                <a:moveTo>
                  <a:pt x="0" y="0"/>
                </a:moveTo>
                <a:lnTo>
                  <a:pt x="6868160" y="0"/>
                </a:lnTo>
                <a:lnTo>
                  <a:pt x="6868160" y="6858000"/>
                </a:lnTo>
                <a:lnTo>
                  <a:pt x="0" y="6858000"/>
                </a:lnTo>
                <a:close/>
              </a:path>
            </a:pathLst>
          </a:custGeom>
          <a:blipFill>
            <a:blip r:embed="rId2">
              <a:extLst>
                <a:ext uri="{96DAC541-7B7A-43D3-8B79-37D633B846F1}">
                  <asvg:svgBlip xmlns:asvg="http://schemas.microsoft.com/office/drawing/2016/SVG/main" r:embed="rId3"/>
                </a:ext>
              </a:extLst>
            </a:blip>
            <a:srcRect/>
            <a:stretch>
              <a:fillRect l="-1667" t="-4846" r="-1333" b="-296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6124904"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6124905"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6124905"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8" name="Graphic 27">
            <a:extLst>
              <a:ext uri="{FF2B5EF4-FFF2-40B4-BE49-F238E27FC236}">
                <a16:creationId xmlns:a16="http://schemas.microsoft.com/office/drawing/2014/main" id="{A1C5FA71-54D0-244D-A4FD-290D3939927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6037"/>
          <a:stretch/>
        </p:blipFill>
        <p:spPr>
          <a:xfrm>
            <a:off x="7896915" y="3558209"/>
            <a:ext cx="4295085" cy="2221200"/>
          </a:xfrm>
          <a:prstGeom prst="rect">
            <a:avLst/>
          </a:prstGeom>
        </p:spPr>
      </p:pic>
      <p:sp>
        <p:nvSpPr>
          <p:cNvPr id="4" name="Picture Placeholder 3">
            <a:extLst>
              <a:ext uri="{FF2B5EF4-FFF2-40B4-BE49-F238E27FC236}">
                <a16:creationId xmlns:a16="http://schemas.microsoft.com/office/drawing/2014/main" id="{2D5915FF-859F-634D-B82B-7CD1EED410DA}"/>
              </a:ext>
            </a:extLst>
          </p:cNvPr>
          <p:cNvSpPr>
            <a:spLocks noGrp="1"/>
          </p:cNvSpPr>
          <p:nvPr>
            <p:ph type="pic" sz="quarter" idx="46" hasCustomPrompt="1"/>
          </p:nvPr>
        </p:nvSpPr>
        <p:spPr>
          <a:xfrm>
            <a:off x="0"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a:solidFill>
                  <a:srgbClr val="9CA0AA"/>
                </a:solidFill>
              </a:defRPr>
            </a:lvl1p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a:solidFill>
                  <a:srgbClr val="9CA0AA"/>
                </a:solidFill>
              </a:defRPr>
            </a:lvl1pPr>
          </a:lstStyle>
          <a:p>
            <a:fld id="{345D60D9-5372-5F40-9443-0F9AE5BDC3C8}" type="slidenum">
              <a:rPr lang="en-US" smtClean="0"/>
              <a:pPr/>
              <a:t>‹#›</a:t>
            </a:fld>
            <a:endParaRPr lang="en-US" dirty="0"/>
          </a:p>
        </p:txBody>
      </p:sp>
      <p:sp>
        <p:nvSpPr>
          <p:cNvPr id="14" name="Picture Placeholder 1">
            <a:extLst>
              <a:ext uri="{FF2B5EF4-FFF2-40B4-BE49-F238E27FC236}">
                <a16:creationId xmlns:a16="http://schemas.microsoft.com/office/drawing/2014/main" id="{D8E93BEC-FD4E-2740-AE6F-3A895B8B5E8E}"/>
              </a:ext>
            </a:extLst>
          </p:cNvPr>
          <p:cNvSpPr>
            <a:spLocks noGrp="1"/>
          </p:cNvSpPr>
          <p:nvPr>
            <p:ph type="pic" sz="quarter" idx="111" hasCustomPrompt="1"/>
          </p:nvPr>
        </p:nvSpPr>
        <p:spPr>
          <a:xfrm>
            <a:off x="6124904"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136885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Speaker &amp; Photo Large - Blue">
    <p:bg>
      <p:bgPr>
        <a:solidFill>
          <a:srgbClr val="FFFFFF"/>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E451AC0-5E92-D44E-A161-61B67404B4C5}"/>
              </a:ext>
            </a:extLst>
          </p:cNvPr>
          <p:cNvSpPr/>
          <p:nvPr userDrawn="1"/>
        </p:nvSpPr>
        <p:spPr>
          <a:xfrm>
            <a:off x="0" y="0"/>
            <a:ext cx="12192000" cy="6858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l="-46535" t="-32521" r="-13789" b="-27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E896D35-0B20-334A-801A-C25E1FE12B03}"/>
              </a:ext>
            </a:extLst>
          </p:cNvPr>
          <p:cNvSpPr/>
          <p:nvPr userDrawn="1"/>
        </p:nvSpPr>
        <p:spPr>
          <a:xfrm>
            <a:off x="0" y="0"/>
            <a:ext cx="532384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3">
            <a:extLst>
              <a:ext uri="{FF2B5EF4-FFF2-40B4-BE49-F238E27FC236}">
                <a16:creationId xmlns:a16="http://schemas.microsoft.com/office/drawing/2014/main" id="{65598553-715B-3F47-9093-E767FB1EDE34}"/>
              </a:ext>
            </a:extLst>
          </p:cNvPr>
          <p:cNvSpPr>
            <a:spLocks noGrp="1"/>
          </p:cNvSpPr>
          <p:nvPr>
            <p:ph type="pic" sz="quarter" idx="46" hasCustomPrompt="1"/>
          </p:nvPr>
        </p:nvSpPr>
        <p:spPr>
          <a:xfrm>
            <a:off x="0"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Graphic 9">
            <a:extLst>
              <a:ext uri="{FF2B5EF4-FFF2-40B4-BE49-F238E27FC236}">
                <a16:creationId xmlns:a16="http://schemas.microsoft.com/office/drawing/2014/main" id="{6982D8CC-9CC9-3E46-BEB8-E98D0E1CD358}"/>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6001"/>
          <a:stretch/>
        </p:blipFill>
        <p:spPr>
          <a:xfrm>
            <a:off x="7896915" y="3558209"/>
            <a:ext cx="4295085" cy="2219739"/>
          </a:xfrm>
          <a:prstGeom prst="rect">
            <a:avLst/>
          </a:prstGeom>
        </p:spPr>
      </p:pic>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14" name="Quote">
            <a:extLst>
              <a:ext uri="{FF2B5EF4-FFF2-40B4-BE49-F238E27FC236}">
                <a16:creationId xmlns:a16="http://schemas.microsoft.com/office/drawing/2014/main" id="{BCF414D0-95F3-FC42-A63C-7F150234FDBC}"/>
              </a:ext>
            </a:extLst>
          </p:cNvPr>
          <p:cNvSpPr>
            <a:spLocks noGrp="1"/>
          </p:cNvSpPr>
          <p:nvPr>
            <p:ph type="title" hasCustomPrompt="1"/>
          </p:nvPr>
        </p:nvSpPr>
        <p:spPr>
          <a:xfrm>
            <a:off x="6124904"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17" name="Text Field">
            <a:extLst>
              <a:ext uri="{FF2B5EF4-FFF2-40B4-BE49-F238E27FC236}">
                <a16:creationId xmlns:a16="http://schemas.microsoft.com/office/drawing/2014/main" id="{12B8190B-FAF3-324C-9054-038DF1B2E763}"/>
              </a:ext>
            </a:extLst>
          </p:cNvPr>
          <p:cNvSpPr>
            <a:spLocks noGrp="1"/>
          </p:cNvSpPr>
          <p:nvPr>
            <p:ph type="body" sz="quarter" idx="37" hasCustomPrompt="1"/>
          </p:nvPr>
        </p:nvSpPr>
        <p:spPr>
          <a:xfrm>
            <a:off x="6124905"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18" name="Text Field 2">
            <a:extLst>
              <a:ext uri="{FF2B5EF4-FFF2-40B4-BE49-F238E27FC236}">
                <a16:creationId xmlns:a16="http://schemas.microsoft.com/office/drawing/2014/main" id="{1CF42728-CB09-E74A-ADD3-762A9C9CEE21}"/>
              </a:ext>
            </a:extLst>
          </p:cNvPr>
          <p:cNvSpPr>
            <a:spLocks noGrp="1"/>
          </p:cNvSpPr>
          <p:nvPr>
            <p:ph type="body" sz="quarter" idx="36" hasCustomPrompt="1"/>
          </p:nvPr>
        </p:nvSpPr>
        <p:spPr>
          <a:xfrm>
            <a:off x="6124905"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sp>
        <p:nvSpPr>
          <p:cNvPr id="19" name="Picture Placeholder 1">
            <a:extLst>
              <a:ext uri="{FF2B5EF4-FFF2-40B4-BE49-F238E27FC236}">
                <a16:creationId xmlns:a16="http://schemas.microsoft.com/office/drawing/2014/main" id="{CFB3B943-C8CB-F849-938B-A841C27F149A}"/>
              </a:ext>
            </a:extLst>
          </p:cNvPr>
          <p:cNvSpPr>
            <a:spLocks noGrp="1"/>
          </p:cNvSpPr>
          <p:nvPr>
            <p:ph type="pic" sz="quarter" idx="111" hasCustomPrompt="1"/>
          </p:nvPr>
        </p:nvSpPr>
        <p:spPr>
          <a:xfrm>
            <a:off x="6124904"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39874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Speaker &amp; Photo Large - Black">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3B4B45-5A72-1A4D-9B4F-6C17ED079FFB}"/>
              </a:ext>
            </a:extLst>
          </p:cNvPr>
          <p:cNvSpPr/>
          <p:nvPr userDrawn="1"/>
        </p:nvSpPr>
        <p:spPr>
          <a:xfrm>
            <a:off x="0" y="0"/>
            <a:ext cx="12192000" cy="6858000"/>
          </a:xfrm>
          <a:prstGeom prst="rect">
            <a:avLst/>
          </a:prstGeom>
          <a:solidFill>
            <a:srgbClr val="04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E896D35-0B20-334A-801A-C25E1FE12B03}"/>
              </a:ext>
            </a:extLst>
          </p:cNvPr>
          <p:cNvSpPr/>
          <p:nvPr userDrawn="1"/>
        </p:nvSpPr>
        <p:spPr>
          <a:xfrm>
            <a:off x="0" y="0"/>
            <a:ext cx="532384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1" name="Graphic 20">
            <a:extLst>
              <a:ext uri="{FF2B5EF4-FFF2-40B4-BE49-F238E27FC236}">
                <a16:creationId xmlns:a16="http://schemas.microsoft.com/office/drawing/2014/main" id="{122F8B6E-3A60-2644-AAA0-0FDF981CA81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 r="46292"/>
          <a:stretch/>
        </p:blipFill>
        <p:spPr>
          <a:xfrm>
            <a:off x="7896914" y="3564467"/>
            <a:ext cx="4295086" cy="2213481"/>
          </a:xfrm>
          <a:prstGeom prst="rect">
            <a:avLst/>
          </a:prstGeom>
        </p:spPr>
      </p:pic>
      <p:sp>
        <p:nvSpPr>
          <p:cNvPr id="14" name="Picture Placeholder 3">
            <a:extLst>
              <a:ext uri="{FF2B5EF4-FFF2-40B4-BE49-F238E27FC236}">
                <a16:creationId xmlns:a16="http://schemas.microsoft.com/office/drawing/2014/main" id="{8DC95727-82D3-8D4D-8A45-09FC1BE3BE69}"/>
              </a:ext>
            </a:extLst>
          </p:cNvPr>
          <p:cNvSpPr>
            <a:spLocks noGrp="1"/>
          </p:cNvSpPr>
          <p:nvPr>
            <p:ph type="pic" sz="quarter" idx="46" hasCustomPrompt="1"/>
          </p:nvPr>
        </p:nvSpPr>
        <p:spPr>
          <a:xfrm>
            <a:off x="0" y="0"/>
            <a:ext cx="5323839" cy="6858000"/>
          </a:xfrm>
          <a:prstGeom prst="rect">
            <a:avLst/>
          </a:prstGeom>
        </p:spPr>
        <p:txBody>
          <a:bodyPr anchor="ctr" anchorCtr="0"/>
          <a:lstStyle>
            <a:lvl1pPr algn="ctr">
              <a:defRPr sz="1600" b="0" i="0">
                <a:latin typeface="Oracle Sans Light" panose="020B0403020204020204" pitchFamily="34" charset="0"/>
                <a:cs typeface="Oracle Sans Light" panose="020B0403020204020204" pitchFamily="34" charset="0"/>
              </a:defRPr>
            </a:lvl1pPr>
          </a:lstStyle>
          <a:p>
            <a:r>
              <a:rPr lang="en-US" dirty="0"/>
              <a:t>Insert picture here</a:t>
            </a:r>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16" name="Quote">
            <a:extLst>
              <a:ext uri="{FF2B5EF4-FFF2-40B4-BE49-F238E27FC236}">
                <a16:creationId xmlns:a16="http://schemas.microsoft.com/office/drawing/2014/main" id="{9BF43EF0-ECA7-5445-A377-354529521839}"/>
              </a:ext>
            </a:extLst>
          </p:cNvPr>
          <p:cNvSpPr>
            <a:spLocks noGrp="1"/>
          </p:cNvSpPr>
          <p:nvPr>
            <p:ph type="title" hasCustomPrompt="1"/>
          </p:nvPr>
        </p:nvSpPr>
        <p:spPr>
          <a:xfrm>
            <a:off x="6124904"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17" name="Text Field">
            <a:extLst>
              <a:ext uri="{FF2B5EF4-FFF2-40B4-BE49-F238E27FC236}">
                <a16:creationId xmlns:a16="http://schemas.microsoft.com/office/drawing/2014/main" id="{3A4C99DE-3AF9-9447-8D75-0107964EDA6C}"/>
              </a:ext>
            </a:extLst>
          </p:cNvPr>
          <p:cNvSpPr>
            <a:spLocks noGrp="1"/>
          </p:cNvSpPr>
          <p:nvPr>
            <p:ph type="body" sz="quarter" idx="37" hasCustomPrompt="1"/>
          </p:nvPr>
        </p:nvSpPr>
        <p:spPr>
          <a:xfrm>
            <a:off x="6124905"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18" name="Text Field 2">
            <a:extLst>
              <a:ext uri="{FF2B5EF4-FFF2-40B4-BE49-F238E27FC236}">
                <a16:creationId xmlns:a16="http://schemas.microsoft.com/office/drawing/2014/main" id="{0FBC998E-39AA-FE44-AD72-DDB7995DD3D5}"/>
              </a:ext>
            </a:extLst>
          </p:cNvPr>
          <p:cNvSpPr>
            <a:spLocks noGrp="1"/>
          </p:cNvSpPr>
          <p:nvPr>
            <p:ph type="body" sz="quarter" idx="36" hasCustomPrompt="1"/>
          </p:nvPr>
        </p:nvSpPr>
        <p:spPr>
          <a:xfrm>
            <a:off x="6124905"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sp>
        <p:nvSpPr>
          <p:cNvPr id="19" name="Picture Placeholder 1">
            <a:extLst>
              <a:ext uri="{FF2B5EF4-FFF2-40B4-BE49-F238E27FC236}">
                <a16:creationId xmlns:a16="http://schemas.microsoft.com/office/drawing/2014/main" id="{2D6D5E7A-7F23-2349-8A22-4CD2CCFD37B5}"/>
              </a:ext>
            </a:extLst>
          </p:cNvPr>
          <p:cNvSpPr>
            <a:spLocks noGrp="1"/>
          </p:cNvSpPr>
          <p:nvPr>
            <p:ph type="pic" sz="quarter" idx="111" hasCustomPrompt="1"/>
          </p:nvPr>
        </p:nvSpPr>
        <p:spPr>
          <a:xfrm>
            <a:off x="6124904"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144407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Speaker &amp; Photo Small - Teal">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9D19904-42A5-0A47-BF3F-233E3CFA60FF}"/>
              </a:ext>
            </a:extLst>
          </p:cNvPr>
          <p:cNvSpPr/>
          <p:nvPr userDrawn="1"/>
        </p:nvSpPr>
        <p:spPr>
          <a:xfrm>
            <a:off x="0" y="0"/>
            <a:ext cx="12192000" cy="6858000"/>
          </a:xfrm>
          <a:custGeom>
            <a:avLst/>
            <a:gdLst>
              <a:gd name="connsiteX0" fmla="*/ 0 w 6868160"/>
              <a:gd name="connsiteY0" fmla="*/ 0 h 6858000"/>
              <a:gd name="connsiteX1" fmla="*/ 6868160 w 6868160"/>
              <a:gd name="connsiteY1" fmla="*/ 0 h 6858000"/>
              <a:gd name="connsiteX2" fmla="*/ 6868160 w 6868160"/>
              <a:gd name="connsiteY2" fmla="*/ 6858000 h 6858000"/>
              <a:gd name="connsiteX3" fmla="*/ 0 w 686816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68160" h="6858000">
                <a:moveTo>
                  <a:pt x="0" y="0"/>
                </a:moveTo>
                <a:lnTo>
                  <a:pt x="6868160" y="0"/>
                </a:lnTo>
                <a:lnTo>
                  <a:pt x="6868160" y="6858000"/>
                </a:lnTo>
                <a:lnTo>
                  <a:pt x="0" y="6858000"/>
                </a:lnTo>
                <a:close/>
              </a:path>
            </a:pathLst>
          </a:custGeom>
          <a:blipFill>
            <a:blip r:embed="rId2">
              <a:extLst>
                <a:ext uri="{96DAC541-7B7A-43D3-8B79-37D633B846F1}">
                  <asvg:svgBlip xmlns:asvg="http://schemas.microsoft.com/office/drawing/2016/SVG/main" r:embed="rId3"/>
                </a:ext>
              </a:extLst>
            </a:blip>
            <a:srcRect/>
            <a:stretch>
              <a:fillRect l="-1667" t="-4846" r="-1333" b="-296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0F175504-AA80-48D0-ABE0-C3B4B0480FBA}"/>
              </a:ext>
            </a:extLst>
          </p:cNvPr>
          <p:cNvSpPr>
            <a:spLocks noGrp="1"/>
          </p:cNvSpPr>
          <p:nvPr userDrawn="1">
            <p:ph type="ftr" sz="quarter" idx="44"/>
          </p:nvPr>
        </p:nvSpPr>
        <p:spPr/>
        <p:txBody>
          <a:bodyPr/>
          <a:lstStyle>
            <a:lvl1pPr>
              <a:defRPr>
                <a:solidFill>
                  <a:srgbClr val="9CA0AA"/>
                </a:solidFill>
              </a:defRPr>
            </a:lvl1pPr>
          </a:lstStyle>
          <a:p>
            <a:r>
              <a:rPr lang="en-US" dirty="0"/>
              <a:t>Copyright © 2022, Oracle and/or its affiliates  |  Confidential: Internal/Restricted/Highly Restricted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userDrawn="1">
            <p:ph type="sldNum" sz="quarter" idx="45"/>
          </p:nvPr>
        </p:nvSpPr>
        <p:spPr/>
        <p:txBody>
          <a:bodyPr/>
          <a:lstStyle>
            <a:lvl1pPr>
              <a:defRPr>
                <a:solidFill>
                  <a:srgbClr val="9CA0AA"/>
                </a:solidFill>
              </a:defRPr>
            </a:lvl1pPr>
          </a:lstStyle>
          <a:p>
            <a:fld id="{345D60D9-5372-5F40-9443-0F9AE5BDC3C8}" type="slidenum">
              <a:rPr lang="en-US" smtClean="0"/>
              <a:pPr/>
              <a:t>‹#›</a:t>
            </a:fld>
            <a:endParaRPr lang="en-US" dirty="0"/>
          </a:p>
        </p:txBody>
      </p:sp>
      <p:pic>
        <p:nvPicPr>
          <p:cNvPr id="28" name="Graphic 27">
            <a:extLst>
              <a:ext uri="{FF2B5EF4-FFF2-40B4-BE49-F238E27FC236}">
                <a16:creationId xmlns:a16="http://schemas.microsoft.com/office/drawing/2014/main" id="{A1C5FA71-54D0-244D-A4FD-290D39399270}"/>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6037"/>
          <a:stretch/>
        </p:blipFill>
        <p:spPr>
          <a:xfrm>
            <a:off x="7896915" y="3558209"/>
            <a:ext cx="4295085" cy="2221200"/>
          </a:xfrm>
          <a:prstGeom prst="rect">
            <a:avLst/>
          </a:prstGeom>
        </p:spPr>
      </p:pic>
      <p:sp>
        <p:nvSpPr>
          <p:cNvPr id="19" name="Picture Placeholder 17">
            <a:extLst>
              <a:ext uri="{FF2B5EF4-FFF2-40B4-BE49-F238E27FC236}">
                <a16:creationId xmlns:a16="http://schemas.microsoft.com/office/drawing/2014/main" id="{3E65748C-3DF9-2348-84C1-355C0BC2C583}"/>
              </a:ext>
            </a:extLst>
          </p:cNvPr>
          <p:cNvSpPr>
            <a:spLocks noGrp="1"/>
          </p:cNvSpPr>
          <p:nvPr userDrawn="1">
            <p:ph type="pic" sz="quarter" idx="10" hasCustomPrompt="1"/>
          </p:nvPr>
        </p:nvSpPr>
        <p:spPr>
          <a:xfrm>
            <a:off x="692150" y="1108075"/>
            <a:ext cx="2986782" cy="2980840"/>
          </a:xfrm>
          <a:prstGeom prst="roundRect">
            <a:avLst>
              <a:gd name="adj" fmla="val 0"/>
            </a:avLst>
          </a:prstGeom>
          <a:noFill/>
        </p:spPr>
        <p:txBody>
          <a:bodyPr anchor="ctr"/>
          <a:lstStyle>
            <a:lvl1pPr marL="0" indent="0" algn="ctr">
              <a:buNone/>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Insert speaker picture here</a:t>
            </a:r>
          </a:p>
        </p:txBody>
      </p:sp>
      <p:sp>
        <p:nvSpPr>
          <p:cNvPr id="16" name="Quote">
            <a:extLst>
              <a:ext uri="{FF2B5EF4-FFF2-40B4-BE49-F238E27FC236}">
                <a16:creationId xmlns:a16="http://schemas.microsoft.com/office/drawing/2014/main" id="{2A1B1CA1-AD2B-5F41-BDD8-FA8FE492C2CE}"/>
              </a:ext>
            </a:extLst>
          </p:cNvPr>
          <p:cNvSpPr>
            <a:spLocks noGrp="1"/>
          </p:cNvSpPr>
          <p:nvPr>
            <p:ph type="title" hasCustomPrompt="1"/>
          </p:nvPr>
        </p:nvSpPr>
        <p:spPr>
          <a:xfrm>
            <a:off x="4481303"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18" name="Text Field">
            <a:extLst>
              <a:ext uri="{FF2B5EF4-FFF2-40B4-BE49-F238E27FC236}">
                <a16:creationId xmlns:a16="http://schemas.microsoft.com/office/drawing/2014/main" id="{76076B12-BE42-BD43-A7D8-231A9D3F4A03}"/>
              </a:ext>
            </a:extLst>
          </p:cNvPr>
          <p:cNvSpPr>
            <a:spLocks noGrp="1"/>
          </p:cNvSpPr>
          <p:nvPr>
            <p:ph type="body" sz="quarter" idx="37" hasCustomPrompt="1"/>
          </p:nvPr>
        </p:nvSpPr>
        <p:spPr>
          <a:xfrm>
            <a:off x="4481304"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21" name="Text Field 2">
            <a:extLst>
              <a:ext uri="{FF2B5EF4-FFF2-40B4-BE49-F238E27FC236}">
                <a16:creationId xmlns:a16="http://schemas.microsoft.com/office/drawing/2014/main" id="{A43AE454-5841-A248-BD3C-0C1218F02FC7}"/>
              </a:ext>
            </a:extLst>
          </p:cNvPr>
          <p:cNvSpPr>
            <a:spLocks noGrp="1"/>
          </p:cNvSpPr>
          <p:nvPr>
            <p:ph type="body" sz="quarter" idx="36" hasCustomPrompt="1"/>
          </p:nvPr>
        </p:nvSpPr>
        <p:spPr>
          <a:xfrm>
            <a:off x="4481304"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sp>
        <p:nvSpPr>
          <p:cNvPr id="22" name="Picture Placeholder 1">
            <a:extLst>
              <a:ext uri="{FF2B5EF4-FFF2-40B4-BE49-F238E27FC236}">
                <a16:creationId xmlns:a16="http://schemas.microsoft.com/office/drawing/2014/main" id="{D80CCEC0-C052-9243-A51B-E454D1D40E5C}"/>
              </a:ext>
            </a:extLst>
          </p:cNvPr>
          <p:cNvSpPr>
            <a:spLocks noGrp="1"/>
          </p:cNvSpPr>
          <p:nvPr>
            <p:ph type="pic" sz="quarter" idx="111" hasCustomPrompt="1"/>
          </p:nvPr>
        </p:nvSpPr>
        <p:spPr>
          <a:xfrm>
            <a:off x="4481303"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397929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Speaker &amp; Photo Small - Blu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E451AC0-5E92-D44E-A161-61B67404B4C5}"/>
              </a:ext>
            </a:extLst>
          </p:cNvPr>
          <p:cNvSpPr/>
          <p:nvPr userDrawn="1"/>
        </p:nvSpPr>
        <p:spPr>
          <a:xfrm>
            <a:off x="0" y="0"/>
            <a:ext cx="12192000" cy="6858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l="-46535" t="-32521" r="-13789" b="-27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Graphic 9">
            <a:extLst>
              <a:ext uri="{FF2B5EF4-FFF2-40B4-BE49-F238E27FC236}">
                <a16:creationId xmlns:a16="http://schemas.microsoft.com/office/drawing/2014/main" id="{6982D8CC-9CC9-3E46-BEB8-E98D0E1CD358}"/>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r="46001"/>
          <a:stretch/>
        </p:blipFill>
        <p:spPr>
          <a:xfrm>
            <a:off x="7896915" y="3558209"/>
            <a:ext cx="4295085" cy="2219739"/>
          </a:xfrm>
          <a:prstGeom prst="rect">
            <a:avLst/>
          </a:prstGeom>
        </p:spPr>
      </p:pic>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16" name="Picture Placeholder 17">
            <a:extLst>
              <a:ext uri="{FF2B5EF4-FFF2-40B4-BE49-F238E27FC236}">
                <a16:creationId xmlns:a16="http://schemas.microsoft.com/office/drawing/2014/main" id="{CB63712C-D3FB-D747-9631-7470F26784B8}"/>
              </a:ext>
            </a:extLst>
          </p:cNvPr>
          <p:cNvSpPr>
            <a:spLocks noGrp="1"/>
          </p:cNvSpPr>
          <p:nvPr>
            <p:ph type="pic" sz="quarter" idx="10" hasCustomPrompt="1"/>
          </p:nvPr>
        </p:nvSpPr>
        <p:spPr>
          <a:xfrm>
            <a:off x="692150" y="1108075"/>
            <a:ext cx="2986782" cy="2980840"/>
          </a:xfrm>
          <a:prstGeom prst="roundRect">
            <a:avLst>
              <a:gd name="adj" fmla="val 0"/>
            </a:avLst>
          </a:prstGeom>
          <a:noFill/>
        </p:spPr>
        <p:txBody>
          <a:bodyPr anchor="ctr"/>
          <a:lstStyle>
            <a:lvl1pPr marL="0" indent="0" algn="ctr">
              <a:buNone/>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Insert speaker picture here</a:t>
            </a:r>
          </a:p>
        </p:txBody>
      </p:sp>
      <p:sp>
        <p:nvSpPr>
          <p:cNvPr id="22" name="Quote">
            <a:extLst>
              <a:ext uri="{FF2B5EF4-FFF2-40B4-BE49-F238E27FC236}">
                <a16:creationId xmlns:a16="http://schemas.microsoft.com/office/drawing/2014/main" id="{5DFFF4BA-06EE-9948-988B-1281CA50A51A}"/>
              </a:ext>
            </a:extLst>
          </p:cNvPr>
          <p:cNvSpPr>
            <a:spLocks noGrp="1"/>
          </p:cNvSpPr>
          <p:nvPr>
            <p:ph type="title" hasCustomPrompt="1"/>
          </p:nvPr>
        </p:nvSpPr>
        <p:spPr>
          <a:xfrm>
            <a:off x="4481303"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24" name="Text Field">
            <a:extLst>
              <a:ext uri="{FF2B5EF4-FFF2-40B4-BE49-F238E27FC236}">
                <a16:creationId xmlns:a16="http://schemas.microsoft.com/office/drawing/2014/main" id="{D4E5A49B-6F99-2A4B-80A1-CEB06B619DC2}"/>
              </a:ext>
            </a:extLst>
          </p:cNvPr>
          <p:cNvSpPr>
            <a:spLocks noGrp="1"/>
          </p:cNvSpPr>
          <p:nvPr>
            <p:ph type="body" sz="quarter" idx="37" hasCustomPrompt="1"/>
          </p:nvPr>
        </p:nvSpPr>
        <p:spPr>
          <a:xfrm>
            <a:off x="4481304"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25" name="Text Field 2">
            <a:extLst>
              <a:ext uri="{FF2B5EF4-FFF2-40B4-BE49-F238E27FC236}">
                <a16:creationId xmlns:a16="http://schemas.microsoft.com/office/drawing/2014/main" id="{DEB18901-6989-A949-9553-A6392563E80B}"/>
              </a:ext>
            </a:extLst>
          </p:cNvPr>
          <p:cNvSpPr>
            <a:spLocks noGrp="1"/>
          </p:cNvSpPr>
          <p:nvPr>
            <p:ph type="body" sz="quarter" idx="36" hasCustomPrompt="1"/>
          </p:nvPr>
        </p:nvSpPr>
        <p:spPr>
          <a:xfrm>
            <a:off x="4481304"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sp>
        <p:nvSpPr>
          <p:cNvPr id="29" name="Picture Placeholder 1">
            <a:extLst>
              <a:ext uri="{FF2B5EF4-FFF2-40B4-BE49-F238E27FC236}">
                <a16:creationId xmlns:a16="http://schemas.microsoft.com/office/drawing/2014/main" id="{27E14A4F-A873-6646-A150-473E0CF0CA32}"/>
              </a:ext>
            </a:extLst>
          </p:cNvPr>
          <p:cNvSpPr>
            <a:spLocks noGrp="1"/>
          </p:cNvSpPr>
          <p:nvPr>
            <p:ph type="pic" sz="quarter" idx="111" hasCustomPrompt="1"/>
          </p:nvPr>
        </p:nvSpPr>
        <p:spPr>
          <a:xfrm>
            <a:off x="4481303"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139439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Speaker &amp; Photo Small - Blac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3B4B45-5A72-1A4D-9B4F-6C17ED079FFB}"/>
              </a:ext>
            </a:extLst>
          </p:cNvPr>
          <p:cNvSpPr/>
          <p:nvPr userDrawn="1"/>
        </p:nvSpPr>
        <p:spPr>
          <a:xfrm>
            <a:off x="0" y="0"/>
            <a:ext cx="12192000" cy="6858000"/>
          </a:xfrm>
          <a:prstGeom prst="rect">
            <a:avLst/>
          </a:prstGeom>
          <a:solidFill>
            <a:srgbClr val="040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1" name="Graphic 20">
            <a:extLst>
              <a:ext uri="{FF2B5EF4-FFF2-40B4-BE49-F238E27FC236}">
                <a16:creationId xmlns:a16="http://schemas.microsoft.com/office/drawing/2014/main" id="{122F8B6E-3A60-2644-AAA0-0FDF981CA818}"/>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 r="46292"/>
          <a:stretch/>
        </p:blipFill>
        <p:spPr>
          <a:xfrm>
            <a:off x="7896914" y="3564467"/>
            <a:ext cx="4295086" cy="2213481"/>
          </a:xfrm>
          <a:prstGeom prst="rect">
            <a:avLst/>
          </a:prstGeom>
        </p:spPr>
      </p:pic>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Confidential: Internal/Restricted/Highly Restricted</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20" name="Picture Placeholder 17">
            <a:extLst>
              <a:ext uri="{FF2B5EF4-FFF2-40B4-BE49-F238E27FC236}">
                <a16:creationId xmlns:a16="http://schemas.microsoft.com/office/drawing/2014/main" id="{8577F0BE-08F4-AD4A-9F00-B4E0B984F28D}"/>
              </a:ext>
            </a:extLst>
          </p:cNvPr>
          <p:cNvSpPr>
            <a:spLocks noGrp="1"/>
          </p:cNvSpPr>
          <p:nvPr>
            <p:ph type="pic" sz="quarter" idx="10" hasCustomPrompt="1"/>
          </p:nvPr>
        </p:nvSpPr>
        <p:spPr>
          <a:xfrm>
            <a:off x="692150" y="1108075"/>
            <a:ext cx="2986782" cy="2980840"/>
          </a:xfrm>
          <a:prstGeom prst="roundRect">
            <a:avLst>
              <a:gd name="adj" fmla="val 0"/>
            </a:avLst>
          </a:prstGeom>
          <a:noFill/>
        </p:spPr>
        <p:txBody>
          <a:bodyPr anchor="ctr"/>
          <a:lstStyle>
            <a:lvl1pPr marL="0" indent="0" algn="ctr">
              <a:buNone/>
              <a:defRPr sz="1200" b="0" i="0">
                <a:solidFill>
                  <a:schemeClr val="bg1"/>
                </a:solidFill>
                <a:latin typeface="Oracle Sans Light" panose="020B0403020204020204" pitchFamily="34" charset="0"/>
                <a:cs typeface="Oracle Sans Light" panose="020B0403020204020204" pitchFamily="34" charset="0"/>
              </a:defRPr>
            </a:lvl1pPr>
          </a:lstStyle>
          <a:p>
            <a:r>
              <a:rPr lang="en-US" dirty="0"/>
              <a:t>Insert speaker picture here</a:t>
            </a:r>
          </a:p>
        </p:txBody>
      </p:sp>
      <p:sp>
        <p:nvSpPr>
          <p:cNvPr id="23" name="Quote">
            <a:extLst>
              <a:ext uri="{FF2B5EF4-FFF2-40B4-BE49-F238E27FC236}">
                <a16:creationId xmlns:a16="http://schemas.microsoft.com/office/drawing/2014/main" id="{FC627500-E3B8-6E46-93AE-3D7537AA539B}"/>
              </a:ext>
            </a:extLst>
          </p:cNvPr>
          <p:cNvSpPr>
            <a:spLocks noGrp="1"/>
          </p:cNvSpPr>
          <p:nvPr>
            <p:ph type="title" hasCustomPrompt="1"/>
          </p:nvPr>
        </p:nvSpPr>
        <p:spPr>
          <a:xfrm>
            <a:off x="4481303" y="2101729"/>
            <a:ext cx="5294936" cy="553998"/>
          </a:xfrm>
          <a:prstGeom prst="rect">
            <a:avLst/>
          </a:prstGeom>
          <a:noFill/>
        </p:spPr>
        <p:txBody>
          <a:bodyPr vert="horz" wrap="square" lIns="0" tIns="0" rIns="0" bIns="0" rtlCol="0" anchor="b" anchorCtr="0">
            <a:spAutoFit/>
          </a:bodyPr>
          <a:lstStyle>
            <a:lvl1pPr>
              <a:lnSpc>
                <a:spcPct val="100000"/>
              </a:lnSpc>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r>
              <a:rPr lang="en-US" dirty="0"/>
              <a:t>Name of. speaker</a:t>
            </a:r>
          </a:p>
        </p:txBody>
      </p:sp>
      <p:sp>
        <p:nvSpPr>
          <p:cNvPr id="24" name="Text Field">
            <a:extLst>
              <a:ext uri="{FF2B5EF4-FFF2-40B4-BE49-F238E27FC236}">
                <a16:creationId xmlns:a16="http://schemas.microsoft.com/office/drawing/2014/main" id="{C6B91723-C749-EC4F-B797-370BB4DA3E41}"/>
              </a:ext>
            </a:extLst>
          </p:cNvPr>
          <p:cNvSpPr>
            <a:spLocks noGrp="1"/>
          </p:cNvSpPr>
          <p:nvPr>
            <p:ph type="body" sz="quarter" idx="37" hasCustomPrompt="1"/>
          </p:nvPr>
        </p:nvSpPr>
        <p:spPr>
          <a:xfrm>
            <a:off x="4481304" y="2893256"/>
            <a:ext cx="5284056" cy="26629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Title</a:t>
            </a:r>
          </a:p>
        </p:txBody>
      </p:sp>
      <p:sp>
        <p:nvSpPr>
          <p:cNvPr id="28" name="Text Field 2">
            <a:extLst>
              <a:ext uri="{FF2B5EF4-FFF2-40B4-BE49-F238E27FC236}">
                <a16:creationId xmlns:a16="http://schemas.microsoft.com/office/drawing/2014/main" id="{2611182F-C151-D74E-ADF6-0F756D8C0E2D}"/>
              </a:ext>
            </a:extLst>
          </p:cNvPr>
          <p:cNvSpPr>
            <a:spLocks noGrp="1"/>
          </p:cNvSpPr>
          <p:nvPr>
            <p:ph type="body" sz="quarter" idx="36" hasCustomPrompt="1"/>
          </p:nvPr>
        </p:nvSpPr>
        <p:spPr>
          <a:xfrm>
            <a:off x="4481304" y="3230849"/>
            <a:ext cx="5284056" cy="310051"/>
          </a:xfrm>
          <a:prstGeom prst="rect">
            <a:avLst/>
          </a:prstGeom>
        </p:spPr>
        <p:txBody>
          <a:bodyPr>
            <a:noAutofit/>
          </a:bodyPr>
          <a:lstStyle>
            <a:lvl1pPr>
              <a:defRPr b="0" i="0">
                <a:solidFill>
                  <a:srgbClr val="9CA0AA"/>
                </a:solidFill>
                <a:latin typeface="Oracle Sans" panose="020B0503020204020204" pitchFamily="34" charset="0"/>
                <a:cs typeface="Oracle Sans" panose="020B0503020204020204" pitchFamily="34" charset="0"/>
              </a:defRPr>
            </a:lvl1pPr>
          </a:lstStyle>
          <a:p>
            <a:pPr lvl="0"/>
            <a:r>
              <a:rPr lang="en-US" dirty="0"/>
              <a:t>Company name (if using logo, delete this line)</a:t>
            </a:r>
          </a:p>
        </p:txBody>
      </p:sp>
      <p:sp>
        <p:nvSpPr>
          <p:cNvPr id="29" name="Picture Placeholder 1">
            <a:extLst>
              <a:ext uri="{FF2B5EF4-FFF2-40B4-BE49-F238E27FC236}">
                <a16:creationId xmlns:a16="http://schemas.microsoft.com/office/drawing/2014/main" id="{EB967B60-800B-AC4F-B782-746A2136EB65}"/>
              </a:ext>
            </a:extLst>
          </p:cNvPr>
          <p:cNvSpPr>
            <a:spLocks noGrp="1"/>
          </p:cNvSpPr>
          <p:nvPr>
            <p:ph type="pic" sz="quarter" idx="111" hasCustomPrompt="1"/>
          </p:nvPr>
        </p:nvSpPr>
        <p:spPr>
          <a:xfrm>
            <a:off x="4481303" y="1108075"/>
            <a:ext cx="1152000" cy="504000"/>
          </a:xfrm>
          <a:prstGeom prst="rect">
            <a:avLst/>
          </a:prstGeom>
        </p:spPr>
        <p:txBody>
          <a:bodyPr anchor="ctr" anchorCtr="0"/>
          <a:lstStyle>
            <a:lvl1pPr algn="ctr">
              <a:defRPr sz="1000">
                <a:solidFill>
                  <a:srgbClr val="FFFFFF"/>
                </a:solidFill>
              </a:defRPr>
            </a:lvl1pPr>
          </a:lstStyle>
          <a:p>
            <a:r>
              <a:rPr lang="en-US" dirty="0"/>
              <a:t>Company logo (optional)</a:t>
            </a:r>
          </a:p>
        </p:txBody>
      </p:sp>
    </p:spTree>
    <p:extLst>
      <p:ext uri="{BB962C8B-B14F-4D97-AF65-F5344CB8AC3E}">
        <p14:creationId xmlns:p14="http://schemas.microsoft.com/office/powerpoint/2010/main" val="37080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preserve="1" userDrawn="1">
  <p:cSld name="Section Break - Teal">
    <p:bg>
      <p:bgPr>
        <a:solidFill>
          <a:srgbClr val="00555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981C40-DEC6-C24B-9483-6DE7A444730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itle">
            <a:extLst>
              <a:ext uri="{FF2B5EF4-FFF2-40B4-BE49-F238E27FC236}">
                <a16:creationId xmlns:a16="http://schemas.microsoft.com/office/drawing/2014/main" id="{90508D58-44CA-8D4A-9E18-F38A05ACAD5B}"/>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7" name="Text Placeholder 6">
            <a:extLst>
              <a:ext uri="{FF2B5EF4-FFF2-40B4-BE49-F238E27FC236}">
                <a16:creationId xmlns:a16="http://schemas.microsoft.com/office/drawing/2014/main" id="{1F6F3188-E632-4845-B2C7-235692ABB57F}"/>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117271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userDrawn="1">
  <p:cSld name="Section Break - Blue">
    <p:bg>
      <p:bgPr>
        <a:solidFill>
          <a:srgbClr val="001E4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DF37B-B415-554B-9B90-1524797987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3" name="Title">
            <a:extLst>
              <a:ext uri="{FF2B5EF4-FFF2-40B4-BE49-F238E27FC236}">
                <a16:creationId xmlns:a16="http://schemas.microsoft.com/office/drawing/2014/main" id="{26824A29-D7DC-EA46-BB00-7ED8AFD37CA6}"/>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14" name="Text Placeholder 6">
            <a:extLst>
              <a:ext uri="{FF2B5EF4-FFF2-40B4-BE49-F238E27FC236}">
                <a16:creationId xmlns:a16="http://schemas.microsoft.com/office/drawing/2014/main" id="{BACB4AF9-B69A-744D-B978-26A9D09323EA}"/>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376675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bg>
      <p:bgPr>
        <a:solidFill>
          <a:srgbClr val="FCFBFA"/>
        </a:solidFill>
        <a:effectLst/>
      </p:bgPr>
    </p:bg>
    <p:spTree>
      <p:nvGrpSpPr>
        <p:cNvPr id="1" name=""/>
        <p:cNvGrpSpPr/>
        <p:nvPr/>
      </p:nvGrpSpPr>
      <p:grpSpPr>
        <a:xfrm>
          <a:off x="0" y="0"/>
          <a:ext cx="0" cy="0"/>
          <a:chOff x="0" y="0"/>
          <a:chExt cx="0" cy="0"/>
        </a:xfrm>
      </p:grpSpPr>
      <p:pic>
        <p:nvPicPr>
          <p:cNvPr id="692" name="Data Texture Image" descr="Data Texture Image"/>
          <p:cNvPicPr>
            <a:picLocks noChangeAspect="1"/>
          </p:cNvPicPr>
          <p:nvPr/>
        </p:nvPicPr>
        <p:blipFill>
          <a:blip r:embed="rId2"/>
          <a:stretch>
            <a:fillRect/>
          </a:stretch>
        </p:blipFill>
        <p:spPr>
          <a:xfrm>
            <a:off x="1" y="0"/>
            <a:ext cx="12191998" cy="6857998"/>
          </a:xfrm>
          <a:prstGeom prst="rect">
            <a:avLst/>
          </a:prstGeom>
          <a:ln w="12700">
            <a:miter lim="400000"/>
          </a:ln>
        </p:spPr>
      </p:pic>
      <p:pic>
        <p:nvPicPr>
          <p:cNvPr id="69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694" name="“Click to type customer or partner quote surrounded by quotation marks.” Remove/replace placeholder logo as needed."/>
          <p:cNvSpPr txBox="1">
            <a:spLocks noGrp="1"/>
          </p:cNvSpPr>
          <p:nvPr>
            <p:ph type="title" hasCustomPrompt="1"/>
          </p:nvPr>
        </p:nvSpPr>
        <p:spPr>
          <a:xfrm>
            <a:off x="768875" y="1828800"/>
            <a:ext cx="8049201" cy="2026449"/>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695"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696"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697"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69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userDrawn="1">
  <p:cSld name="Section Break - Black">
    <p:bg>
      <p:bgPr>
        <a:solidFill>
          <a:srgbClr val="040411"/>
        </a:solidFill>
        <a:effectLst/>
      </p:bgPr>
    </p:bg>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3" name="Title">
            <a:extLst>
              <a:ext uri="{FF2B5EF4-FFF2-40B4-BE49-F238E27FC236}">
                <a16:creationId xmlns:a16="http://schemas.microsoft.com/office/drawing/2014/main" id="{E1B297B6-E826-EC49-93D9-D4B9BAC3D6E9}"/>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14" name="Text Placeholder 6">
            <a:extLst>
              <a:ext uri="{FF2B5EF4-FFF2-40B4-BE49-F238E27FC236}">
                <a16:creationId xmlns:a16="http://schemas.microsoft.com/office/drawing/2014/main" id="{04C5DB3D-51B5-414E-9204-B2CF79492635}"/>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704881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Section Break - Teal 2">
    <p:bg>
      <p:bgPr>
        <a:solidFill>
          <a:srgbClr val="00555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5981C40-DEC6-C24B-9483-6DE7A444730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a:extLst>
              <a:ext uri="{FF2B5EF4-FFF2-40B4-BE49-F238E27FC236}">
                <a16:creationId xmlns:a16="http://schemas.microsoft.com/office/drawing/2014/main" id="{EE49B690-3219-3A42-8EC8-F94AAA3C6640}"/>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13" name="Text Placeholder 6">
            <a:extLst>
              <a:ext uri="{FF2B5EF4-FFF2-40B4-BE49-F238E27FC236}">
                <a16:creationId xmlns:a16="http://schemas.microsoft.com/office/drawing/2014/main" id="{30980BCC-FCD7-2346-94EA-DA76C1CD064E}"/>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14562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Section Break - Blue 2">
    <p:bg>
      <p:bgPr>
        <a:solidFill>
          <a:srgbClr val="001E4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DF37B-B415-554B-9B90-1524797987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a:extLst>
              <a:ext uri="{FF2B5EF4-FFF2-40B4-BE49-F238E27FC236}">
                <a16:creationId xmlns:a16="http://schemas.microsoft.com/office/drawing/2014/main" id="{555DFFA9-A4DD-504C-9DD7-9E427EDEC05A}"/>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12" name="Text Placeholder 6">
            <a:extLst>
              <a:ext uri="{FF2B5EF4-FFF2-40B4-BE49-F238E27FC236}">
                <a16:creationId xmlns:a16="http://schemas.microsoft.com/office/drawing/2014/main" id="{089D5299-9193-BB4E-BE33-076F25C7F428}"/>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103782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Section Break - Black 2">
    <p:bg>
      <p:bgPr>
        <a:solidFill>
          <a:srgbClr val="04041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F9506B-51CC-FD43-B704-1BA8B01142E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2022, Oracle and/or its affiliates  |  Confidential: Internal/Restricted/Highly Restricted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a:extLst>
              <a:ext uri="{FF2B5EF4-FFF2-40B4-BE49-F238E27FC236}">
                <a16:creationId xmlns:a16="http://schemas.microsoft.com/office/drawing/2014/main" id="{C3F667C2-BEF5-3E44-9A54-A2143F695648}"/>
              </a:ext>
            </a:extLst>
          </p:cNvPr>
          <p:cNvSpPr>
            <a:spLocks noGrp="1"/>
          </p:cNvSpPr>
          <p:nvPr>
            <p:ph type="ctrTitle" hasCustomPrompt="1"/>
          </p:nvPr>
        </p:nvSpPr>
        <p:spPr>
          <a:xfrm>
            <a:off x="1018030" y="2224061"/>
            <a:ext cx="10425600" cy="1164231"/>
          </a:xfrm>
          <a:prstGeom prst="rect">
            <a:avLst/>
          </a:prstGeom>
          <a:noFill/>
        </p:spPr>
        <p:txBody>
          <a:bodyPr vert="horz" wrap="square" lIns="0" tIns="0" rIns="0" bIns="0" rtlCol="0" anchor="b" anchorCtr="0">
            <a:noAutofit/>
          </a:bodyPr>
          <a:lstStyle>
            <a:lvl1pPr>
              <a:defRPr lang="en-US" sz="3600" b="0" i="0" dirty="0">
                <a:solidFill>
                  <a:schemeClr val="bg1"/>
                </a:solidFill>
                <a:latin typeface="Oracle Sans Light" panose="020B0403020204020204" pitchFamily="34" charset="0"/>
                <a:cs typeface="Oracle Sans Light" panose="020B0403020204020204" pitchFamily="34" charset="0"/>
              </a:defRPr>
            </a:lvl1pPr>
          </a:lstStyle>
          <a:p>
            <a:pPr lvl="0">
              <a:lnSpc>
                <a:spcPct val="100000"/>
              </a:lnSpc>
            </a:pPr>
            <a:r>
              <a:rPr lang="en-US" dirty="0"/>
              <a:t>Section heading (up to 2 lines)</a:t>
            </a:r>
            <a:br>
              <a:rPr lang="en-US" dirty="0"/>
            </a:br>
            <a:r>
              <a:rPr lang="en-US" dirty="0"/>
              <a:t>Oracle Sans Light 36 </a:t>
            </a:r>
            <a:r>
              <a:rPr lang="en-US" dirty="0" err="1"/>
              <a:t>pt</a:t>
            </a:r>
            <a:endParaRPr lang="en-US" dirty="0"/>
          </a:p>
        </p:txBody>
      </p:sp>
      <p:sp>
        <p:nvSpPr>
          <p:cNvPr id="12" name="Text Placeholder 6">
            <a:extLst>
              <a:ext uri="{FF2B5EF4-FFF2-40B4-BE49-F238E27FC236}">
                <a16:creationId xmlns:a16="http://schemas.microsoft.com/office/drawing/2014/main" id="{70CD2B50-E787-9C4B-A6F1-A8B6806B98FA}"/>
              </a:ext>
            </a:extLst>
          </p:cNvPr>
          <p:cNvSpPr>
            <a:spLocks noGrp="1"/>
          </p:cNvSpPr>
          <p:nvPr>
            <p:ph type="body" sz="quarter" idx="34" hasCustomPrompt="1"/>
          </p:nvPr>
        </p:nvSpPr>
        <p:spPr>
          <a:xfrm>
            <a:off x="1018029" y="3649287"/>
            <a:ext cx="10425600" cy="605653"/>
          </a:xfrm>
          <a:prstGeom prst="rect">
            <a:avLst/>
          </a:prstGeom>
        </p:spPr>
        <p:txBody>
          <a:bodyPr/>
          <a:lstStyle>
            <a:lvl1pPr>
              <a:defRPr>
                <a:solidFill>
                  <a:schemeClr val="bg1"/>
                </a:solidFill>
              </a:defRPr>
            </a:lvl1pPr>
            <a:lvl2pPr marL="182880" indent="0">
              <a:buNone/>
              <a:defRPr/>
            </a:lvl2pPr>
          </a:lstStyle>
          <a:p>
            <a:pPr lvl="0"/>
            <a:r>
              <a:rPr lang="en-GB" dirty="0"/>
              <a:t>Section subheading (up to 2 lines)</a:t>
            </a:r>
          </a:p>
          <a:p>
            <a:pPr lvl="0"/>
            <a:r>
              <a:rPr lang="en-GB" dirty="0"/>
              <a:t>Oracle Sans Regular 18 </a:t>
            </a:r>
            <a:r>
              <a:rPr lang="en-GB" dirty="0" err="1"/>
              <a:t>pt</a:t>
            </a:r>
            <a:endParaRPr lang="en-GB" dirty="0"/>
          </a:p>
        </p:txBody>
      </p:sp>
    </p:spTree>
    <p:extLst>
      <p:ext uri="{BB962C8B-B14F-4D97-AF65-F5344CB8AC3E}">
        <p14:creationId xmlns:p14="http://schemas.microsoft.com/office/powerpoint/2010/main" val="62037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preserve="1" userDrawn="1">
  <p:cSld name="Thank You - Teal">
    <p:bg>
      <p:bgPr>
        <a:solidFill>
          <a:srgbClr val="00555F"/>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0E50959-0982-FD48-A0FE-3488C181DF4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pic>
        <p:nvPicPr>
          <p:cNvPr id="13" name="Picture 12">
            <a:extLst>
              <a:ext uri="{FF2B5EF4-FFF2-40B4-BE49-F238E27FC236}">
                <a16:creationId xmlns:a16="http://schemas.microsoft.com/office/drawing/2014/main" id="{A1879139-6CD9-654F-B2FE-5AA2FF81966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1094"/>
          <a:stretch/>
        </p:blipFill>
        <p:spPr>
          <a:xfrm>
            <a:off x="6579233" y="1632030"/>
            <a:ext cx="5612767" cy="3759815"/>
          </a:xfrm>
          <a:prstGeom prst="rect">
            <a:avLst/>
          </a:prstGeom>
        </p:spPr>
      </p:pic>
      <p:sp>
        <p:nvSpPr>
          <p:cNvPr id="14" name="Thank You">
            <a:extLst>
              <a:ext uri="{FF2B5EF4-FFF2-40B4-BE49-F238E27FC236}">
                <a16:creationId xmlns:a16="http://schemas.microsoft.com/office/drawing/2014/main" id="{31B5296D-626D-B949-BF69-8964857BA989}"/>
              </a:ext>
            </a:extLst>
          </p:cNvPr>
          <p:cNvSpPr>
            <a:spLocks noGrp="1"/>
          </p:cNvSpPr>
          <p:nvPr>
            <p:ph type="title" hasCustomPrompt="1"/>
          </p:nvPr>
        </p:nvSpPr>
        <p:spPr>
          <a:xfrm>
            <a:off x="688976" y="2964855"/>
            <a:ext cx="5352150" cy="822960"/>
          </a:xfrm>
          <a:prstGeom prst="rect">
            <a:avLst/>
          </a:prstGeom>
          <a:noFill/>
        </p:spPr>
        <p:txBody>
          <a:bodyPr vert="horz" lIns="0" tIns="0" rIns="0" bIns="0" rtlCol="0" anchor="b" anchorCtr="0">
            <a:noAutofit/>
          </a:bodyPr>
          <a:lstStyle>
            <a:lvl1pPr>
              <a:defRPr lang="en-US" sz="4000" b="0" i="0">
                <a:solidFill>
                  <a:schemeClr val="bg1"/>
                </a:solidFill>
                <a:latin typeface="Oracle Sans Light" panose="020B0403020204020204" pitchFamily="34" charset="0"/>
                <a:cs typeface="Oracle Sans Light" panose="020B04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Tree>
    <p:extLst>
      <p:ext uri="{BB962C8B-B14F-4D97-AF65-F5344CB8AC3E}">
        <p14:creationId xmlns:p14="http://schemas.microsoft.com/office/powerpoint/2010/main" val="646879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rgbClr val="001E4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F46AF4C-0DD9-B94B-90D0-C765510DCC4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pic>
        <p:nvPicPr>
          <p:cNvPr id="12" name="Picture 11">
            <a:extLst>
              <a:ext uri="{FF2B5EF4-FFF2-40B4-BE49-F238E27FC236}">
                <a16:creationId xmlns:a16="http://schemas.microsoft.com/office/drawing/2014/main" id="{00D0656B-A065-1F49-B158-C60DF894DD1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r="11094"/>
          <a:stretch/>
        </p:blipFill>
        <p:spPr>
          <a:xfrm>
            <a:off x="6579233" y="1632030"/>
            <a:ext cx="5612767" cy="3759815"/>
          </a:xfrm>
          <a:prstGeom prst="rect">
            <a:avLst/>
          </a:prstGeom>
        </p:spPr>
      </p:pic>
      <p:sp>
        <p:nvSpPr>
          <p:cNvPr id="13" name="Thank You">
            <a:extLst>
              <a:ext uri="{FF2B5EF4-FFF2-40B4-BE49-F238E27FC236}">
                <a16:creationId xmlns:a16="http://schemas.microsoft.com/office/drawing/2014/main" id="{2C8D1EDE-21A2-1647-92F3-CACBE85293E7}"/>
              </a:ext>
            </a:extLst>
          </p:cNvPr>
          <p:cNvSpPr>
            <a:spLocks noGrp="1"/>
          </p:cNvSpPr>
          <p:nvPr>
            <p:ph type="title" hasCustomPrompt="1"/>
          </p:nvPr>
        </p:nvSpPr>
        <p:spPr>
          <a:xfrm>
            <a:off x="688976" y="2964855"/>
            <a:ext cx="5352150" cy="822960"/>
          </a:xfrm>
          <a:prstGeom prst="rect">
            <a:avLst/>
          </a:prstGeom>
          <a:noFill/>
        </p:spPr>
        <p:txBody>
          <a:bodyPr vert="horz" lIns="0" tIns="0" rIns="0" bIns="0" rtlCol="0" anchor="b" anchorCtr="0">
            <a:noAutofit/>
          </a:bodyPr>
          <a:lstStyle>
            <a:lvl1pPr>
              <a:defRPr lang="en-US" sz="4000" b="0" i="0">
                <a:solidFill>
                  <a:schemeClr val="bg1"/>
                </a:solidFill>
                <a:latin typeface="Oracle Sans Light" panose="020B0403020204020204" pitchFamily="34" charset="0"/>
                <a:cs typeface="Oracle Sans Light" panose="020B04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Tree>
    <p:extLst>
      <p:ext uri="{BB962C8B-B14F-4D97-AF65-F5344CB8AC3E}">
        <p14:creationId xmlns:p14="http://schemas.microsoft.com/office/powerpoint/2010/main" val="2619813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Thank You - Black">
    <p:bg>
      <p:bgPr>
        <a:solidFill>
          <a:srgbClr val="040411"/>
        </a:solidFill>
        <a:effectLst/>
      </p:bgPr>
    </p:bg>
    <p:spTree>
      <p:nvGrpSpPr>
        <p:cNvPr id="1" name=""/>
        <p:cNvGrpSpPr/>
        <p:nvPr/>
      </p:nvGrpSpPr>
      <p:grpSpPr>
        <a:xfrm>
          <a:off x="0" y="0"/>
          <a:ext cx="0" cy="0"/>
          <a:chOff x="0" y="0"/>
          <a:chExt cx="0" cy="0"/>
        </a:xfrm>
      </p:grpSpPr>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688976" y="2964855"/>
            <a:ext cx="5352150" cy="822960"/>
          </a:xfrm>
          <a:prstGeom prst="rect">
            <a:avLst/>
          </a:prstGeom>
          <a:noFill/>
        </p:spPr>
        <p:txBody>
          <a:bodyPr vert="horz" lIns="0" tIns="0" rIns="0" bIns="0" rtlCol="0" anchor="b" anchorCtr="0">
            <a:noAutofit/>
          </a:bodyPr>
          <a:lstStyle>
            <a:lvl1pPr>
              <a:defRPr lang="en-US" sz="4000" b="0" i="0">
                <a:solidFill>
                  <a:schemeClr val="bg1"/>
                </a:solidFill>
                <a:latin typeface="Oracle Sans Light" panose="020B0403020204020204" pitchFamily="34" charset="0"/>
                <a:cs typeface="Oracle Sans Light" panose="020B04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pic>
        <p:nvPicPr>
          <p:cNvPr id="16" name="Picture 15">
            <a:extLst>
              <a:ext uri="{FF2B5EF4-FFF2-40B4-BE49-F238E27FC236}">
                <a16:creationId xmlns:a16="http://schemas.microsoft.com/office/drawing/2014/main" id="{504583FA-74D2-3941-B2D2-400EA29A598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1094"/>
          <a:stretch/>
        </p:blipFill>
        <p:spPr>
          <a:xfrm>
            <a:off x="6579233" y="1632030"/>
            <a:ext cx="5612767" cy="3759815"/>
          </a:xfrm>
          <a:prstGeom prst="rect">
            <a:avLst/>
          </a:prstGeom>
        </p:spPr>
      </p:pic>
    </p:spTree>
    <p:extLst>
      <p:ext uri="{BB962C8B-B14F-4D97-AF65-F5344CB8AC3E}">
        <p14:creationId xmlns:p14="http://schemas.microsoft.com/office/powerpoint/2010/main" val="1923482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rgbClr val="FFFFFF"/>
        </a:solidFill>
        <a:effectLst/>
      </p:bgPr>
    </p:bg>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3453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rgbClr val="040411"/>
        </a:solidFill>
        <a:effectLst/>
      </p:bgPr>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26030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50318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312D2A"/>
        </a:solidFill>
        <a:effectLst/>
      </p:bgPr>
    </p:bg>
    <p:spTree>
      <p:nvGrpSpPr>
        <p:cNvPr id="1" name=""/>
        <p:cNvGrpSpPr/>
        <p:nvPr/>
      </p:nvGrpSpPr>
      <p:grpSpPr>
        <a:xfrm>
          <a:off x="0" y="0"/>
          <a:ext cx="0" cy="0"/>
          <a:chOff x="0" y="0"/>
          <a:chExt cx="0" cy="0"/>
        </a:xfrm>
      </p:grpSpPr>
      <p:pic>
        <p:nvPicPr>
          <p:cNvPr id="705" name="Data Texture Image" descr="Data Texture Image"/>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70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707" name="“Click to type customer or partner quote surrounded by quotation marks.” Remove/replace placeholder logo as needed."/>
          <p:cNvSpPr txBox="1">
            <a:spLocks noGrp="1"/>
          </p:cNvSpPr>
          <p:nvPr>
            <p:ph type="title" hasCustomPrompt="1"/>
          </p:nvPr>
        </p:nvSpPr>
        <p:spPr>
          <a:xfrm>
            <a:off x="768875" y="1828800"/>
            <a:ext cx="8022040" cy="1963350"/>
          </a:xfrm>
          <a:prstGeom prst="rect">
            <a:avLst/>
          </a:prstGeom>
        </p:spPr>
        <p:txBody>
          <a:bodyPr/>
          <a:lstStyle>
            <a:lvl1pPr>
              <a:spcBef>
                <a:spcPts val="0"/>
              </a:spcBef>
              <a:defRPr sz="3200">
                <a:solidFill>
                  <a:srgbClr val="FCFBFA"/>
                </a:solidFill>
                <a:latin typeface="Georgia"/>
                <a:ea typeface="Georgia"/>
                <a:cs typeface="Georgia"/>
                <a:sym typeface="Georgia"/>
              </a:defRPr>
            </a:lvl1pPr>
          </a:lstStyle>
          <a:p>
            <a:r>
              <a:t>“Click to type customer or partner quote surrounded by quotation marks.” Remove/replace placeholder logo as needed.</a:t>
            </a:r>
          </a:p>
        </p:txBody>
      </p:sp>
      <p:sp>
        <p:nvSpPr>
          <p:cNvPr id="708" name="Body Level One…"/>
          <p:cNvSpPr txBox="1">
            <a:spLocks noGrp="1"/>
          </p:cNvSpPr>
          <p:nvPr>
            <p:ph type="body" sz="quarter" idx="1" hasCustomPrompt="1"/>
          </p:nvPr>
        </p:nvSpPr>
        <p:spPr>
          <a:xfrm>
            <a:off x="761998" y="4540248"/>
            <a:ext cx="5334001"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709" name="Text Field 2"/>
          <p:cNvSpPr>
            <a:spLocks noGrp="1"/>
          </p:cNvSpPr>
          <p:nvPr>
            <p:ph type="body" sz="quarter" idx="21" hasCustomPrompt="1"/>
          </p:nvPr>
        </p:nvSpPr>
        <p:spPr>
          <a:xfrm>
            <a:off x="761997" y="4877842"/>
            <a:ext cx="5334003" cy="895183"/>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710" name="Picture Placeholder 6"/>
          <p:cNvSpPr>
            <a:spLocks noGrp="1"/>
          </p:cNvSpPr>
          <p:nvPr>
            <p:ph type="pic" sz="quarter" idx="22"/>
          </p:nvPr>
        </p:nvSpPr>
        <p:spPr>
          <a:xfrm>
            <a:off x="771066" y="1013988"/>
            <a:ext cx="2944211" cy="814812"/>
          </a:xfrm>
          <a:prstGeom prst="rect">
            <a:avLst/>
          </a:prstGeom>
        </p:spPr>
        <p:txBody>
          <a:bodyPr lIns="91439" tIns="45719" rIns="91439" bIns="45719">
            <a:noAutofit/>
          </a:bodyPr>
          <a:lstStyle/>
          <a:p>
            <a:endParaRPr/>
          </a:p>
        </p:txBody>
      </p:sp>
      <p:sp>
        <p:nvSpPr>
          <p:cNvPr id="71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Light - Quote with Picture">
    <p:bg>
      <p:bgPr>
        <a:solidFill>
          <a:srgbClr val="FCFBFA"/>
        </a:solidFill>
        <a:effectLst/>
      </p:bgPr>
    </p:bg>
    <p:spTree>
      <p:nvGrpSpPr>
        <p:cNvPr id="1" name=""/>
        <p:cNvGrpSpPr/>
        <p:nvPr/>
      </p:nvGrpSpPr>
      <p:grpSpPr>
        <a:xfrm>
          <a:off x="0" y="0"/>
          <a:ext cx="0" cy="0"/>
          <a:chOff x="0" y="0"/>
          <a:chExt cx="0" cy="0"/>
        </a:xfrm>
      </p:grpSpPr>
      <p:sp>
        <p:nvSpPr>
          <p:cNvPr id="718" name="“Click to type customer or partner quote surrounded by quotation marks.” Remove/replace placeholder image as needed."/>
          <p:cNvSpPr txBox="1">
            <a:spLocks noGrp="1"/>
          </p:cNvSpPr>
          <p:nvPr>
            <p:ph type="title" hasCustomPrompt="1"/>
          </p:nvPr>
        </p:nvSpPr>
        <p:spPr>
          <a:xfrm>
            <a:off x="5372844" y="2434526"/>
            <a:ext cx="6067098" cy="1846661"/>
          </a:xfrm>
          <a:prstGeom prst="rect">
            <a:avLst/>
          </a:prstGeom>
        </p:spPr>
        <p:txBody>
          <a:bodyPr/>
          <a:lstStyle>
            <a:lvl1pPr>
              <a:lnSpc>
                <a:spcPct val="100000"/>
              </a:lnSpc>
              <a:spcBef>
                <a:spcPts val="0"/>
              </a:spcBef>
              <a:defRPr>
                <a:solidFill>
                  <a:srgbClr val="312D2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719" name="Body Level One…"/>
          <p:cNvSpPr txBox="1">
            <a:spLocks noGrp="1"/>
          </p:cNvSpPr>
          <p:nvPr>
            <p:ph type="body" sz="quarter" idx="1" hasCustomPrompt="1"/>
          </p:nvPr>
        </p:nvSpPr>
        <p:spPr>
          <a:xfrm>
            <a:off x="5372844" y="4983133"/>
            <a:ext cx="6054631"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720" name="Text Field 2"/>
          <p:cNvSpPr>
            <a:spLocks noGrp="1"/>
          </p:cNvSpPr>
          <p:nvPr>
            <p:ph type="body" sz="quarter" idx="21" hasCustomPrompt="1"/>
          </p:nvPr>
        </p:nvSpPr>
        <p:spPr>
          <a:xfrm>
            <a:off x="5372844" y="5320727"/>
            <a:ext cx="6054631" cy="78638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stStyle>
          <a:p>
            <a:r>
              <a:t>Additional information if needed</a:t>
            </a:r>
          </a:p>
        </p:txBody>
      </p:sp>
      <p:sp>
        <p:nvSpPr>
          <p:cNvPr id="721" name="TextBox 5"/>
          <p:cNvSpPr txBox="1"/>
          <p:nvPr/>
        </p:nvSpPr>
        <p:spPr>
          <a:xfrm>
            <a:off x="1341449" y="3244333"/>
            <a:ext cx="2193902" cy="3962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a:solidFill>
                  <a:srgbClr val="FCFBFA"/>
                </a:solidFill>
                <a:latin typeface="Oracle Sans Tab Regular"/>
                <a:ea typeface="Oracle Sans Tab Regular"/>
                <a:cs typeface="Oracle Sans Tab Regular"/>
                <a:sym typeface="Oracle Sans Tab Regular"/>
              </a:defRPr>
            </a:lvl1pPr>
          </a:lstStyle>
          <a:p>
            <a:r>
              <a:t>Click to add image</a:t>
            </a:r>
          </a:p>
        </p:txBody>
      </p:sp>
      <p:sp>
        <p:nvSpPr>
          <p:cNvPr id="722"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723" name="Picture Placeholder 6"/>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72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Dark - Quote with Picture">
    <p:bg>
      <p:bgPr>
        <a:solidFill>
          <a:srgbClr val="312D2A"/>
        </a:solidFill>
        <a:effectLst/>
      </p:bgPr>
    </p:bg>
    <p:spTree>
      <p:nvGrpSpPr>
        <p:cNvPr id="1" name=""/>
        <p:cNvGrpSpPr/>
        <p:nvPr/>
      </p:nvGrpSpPr>
      <p:grpSpPr>
        <a:xfrm>
          <a:off x="0" y="0"/>
          <a:ext cx="0" cy="0"/>
          <a:chOff x="0" y="0"/>
          <a:chExt cx="0" cy="0"/>
        </a:xfrm>
      </p:grpSpPr>
      <p:sp>
        <p:nvSpPr>
          <p:cNvPr id="731" name="“Click to type customer or partner quote surrounded by quotation marks.” Remove/replace placeholder image as needed."/>
          <p:cNvSpPr txBox="1">
            <a:spLocks noGrp="1"/>
          </p:cNvSpPr>
          <p:nvPr>
            <p:ph type="title" hasCustomPrompt="1"/>
          </p:nvPr>
        </p:nvSpPr>
        <p:spPr>
          <a:xfrm>
            <a:off x="5378727" y="2435025"/>
            <a:ext cx="6051273" cy="1846661"/>
          </a:xfrm>
          <a:prstGeom prst="rect">
            <a:avLst/>
          </a:prstGeom>
        </p:spPr>
        <p:txBody>
          <a:bodyPr/>
          <a:lstStyle>
            <a:lvl1pPr>
              <a:lnSpc>
                <a:spcPct val="100000"/>
              </a:lnSpc>
              <a:spcBef>
                <a:spcPts val="0"/>
              </a:spcBef>
              <a:defRPr>
                <a:solidFill>
                  <a:srgbClr val="FCFBFA"/>
                </a:solidFill>
                <a:latin typeface="Georgia"/>
                <a:ea typeface="Georgia"/>
                <a:cs typeface="Georgia"/>
                <a:sym typeface="Georgia"/>
              </a:defRPr>
            </a:lvl1pPr>
          </a:lstStyle>
          <a:p>
            <a:r>
              <a:t>“Click to type customer or partner quote surrounded by quotation marks.” Remove/replace placeholder image as needed.</a:t>
            </a:r>
          </a:p>
        </p:txBody>
      </p:sp>
      <p:sp>
        <p:nvSpPr>
          <p:cNvPr id="732" name="Body Level One…"/>
          <p:cNvSpPr txBox="1">
            <a:spLocks noGrp="1"/>
          </p:cNvSpPr>
          <p:nvPr>
            <p:ph type="body" sz="quarter" idx="1" hasCustomPrompt="1"/>
          </p:nvPr>
        </p:nvSpPr>
        <p:spPr>
          <a:xfrm>
            <a:off x="5385815" y="4983133"/>
            <a:ext cx="6051273"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Name of person quoted</a:t>
            </a:r>
          </a:p>
          <a:p>
            <a:pPr lvl="1"/>
            <a:endParaRPr/>
          </a:p>
          <a:p>
            <a:pPr lvl="2"/>
            <a:endParaRPr/>
          </a:p>
          <a:p>
            <a:pPr lvl="3"/>
            <a:endParaRPr/>
          </a:p>
          <a:p>
            <a:pPr lvl="4"/>
            <a:endParaRPr/>
          </a:p>
        </p:txBody>
      </p:sp>
      <p:sp>
        <p:nvSpPr>
          <p:cNvPr id="733" name="Text Field 2"/>
          <p:cNvSpPr>
            <a:spLocks noGrp="1"/>
          </p:cNvSpPr>
          <p:nvPr>
            <p:ph type="body" sz="quarter" idx="21" hasCustomPrompt="1"/>
          </p:nvPr>
        </p:nvSpPr>
        <p:spPr>
          <a:xfrm>
            <a:off x="5385815" y="5320727"/>
            <a:ext cx="6051274" cy="78638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stStyle>
          <a:p>
            <a:r>
              <a:t>Additional information if needed</a:t>
            </a:r>
          </a:p>
        </p:txBody>
      </p:sp>
      <p:sp>
        <p:nvSpPr>
          <p:cNvPr id="734" name="Picture Placeholder 6"/>
          <p:cNvSpPr>
            <a:spLocks noGrp="1"/>
          </p:cNvSpPr>
          <p:nvPr>
            <p:ph type="pic" sz="quarter" idx="22"/>
          </p:nvPr>
        </p:nvSpPr>
        <p:spPr>
          <a:xfrm>
            <a:off x="5434083" y="1206534"/>
            <a:ext cx="2944211" cy="841250"/>
          </a:xfrm>
          <a:prstGeom prst="rect">
            <a:avLst/>
          </a:prstGeom>
        </p:spPr>
        <p:txBody>
          <a:bodyPr lIns="91439" tIns="45719" rIns="91439" bIns="45719">
            <a:noAutofit/>
          </a:bodyPr>
          <a:lstStyle/>
          <a:p>
            <a:endParaRPr/>
          </a:p>
        </p:txBody>
      </p:sp>
      <p:sp>
        <p:nvSpPr>
          <p:cNvPr id="735" name="Picture Placeholder 4"/>
          <p:cNvSpPr>
            <a:spLocks noGrp="1"/>
          </p:cNvSpPr>
          <p:nvPr>
            <p:ph type="pic" idx="23"/>
          </p:nvPr>
        </p:nvSpPr>
        <p:spPr>
          <a:xfrm>
            <a:off x="0" y="0"/>
            <a:ext cx="4876800" cy="6858000"/>
          </a:xfrm>
          <a:prstGeom prst="rect">
            <a:avLst/>
          </a:prstGeom>
        </p:spPr>
        <p:txBody>
          <a:bodyPr lIns="91439" tIns="45719" rIns="91439" bIns="45719">
            <a:noAutofit/>
          </a:bodyPr>
          <a:lstStyle/>
          <a:p>
            <a:endParaRPr/>
          </a:p>
        </p:txBody>
      </p:sp>
      <p:sp>
        <p:nvSpPr>
          <p:cNvPr id="73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Light - Thank You">
    <p:bg>
      <p:bgPr>
        <a:solidFill>
          <a:srgbClr val="FCFBFA"/>
        </a:solidFill>
        <a:effectLst/>
      </p:bgPr>
    </p:bg>
    <p:spTree>
      <p:nvGrpSpPr>
        <p:cNvPr id="1" name=""/>
        <p:cNvGrpSpPr/>
        <p:nvPr/>
      </p:nvGrpSpPr>
      <p:grpSpPr>
        <a:xfrm>
          <a:off x="0" y="0"/>
          <a:ext cx="0" cy="0"/>
          <a:chOff x="0" y="0"/>
          <a:chExt cx="0" cy="0"/>
        </a:xfrm>
      </p:grpSpPr>
      <p:pic>
        <p:nvPicPr>
          <p:cNvPr id="743"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74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745" name="Thank you"/>
          <p:cNvSpPr txBox="1">
            <a:spLocks noGrp="1"/>
          </p:cNvSpPr>
          <p:nvPr>
            <p:ph type="title" hasCustomPrompt="1"/>
          </p:nvPr>
        </p:nvSpPr>
        <p:spPr>
          <a:xfrm>
            <a:off x="768875" y="3482230"/>
            <a:ext cx="5022325" cy="822962"/>
          </a:xfrm>
          <a:prstGeom prst="rect">
            <a:avLst/>
          </a:prstGeom>
        </p:spPr>
        <p:txBody>
          <a:bodyPr/>
          <a:lstStyle>
            <a:lvl1pPr>
              <a:lnSpc>
                <a:spcPct val="100000"/>
              </a:lnSpc>
              <a:spcBef>
                <a:spcPts val="0"/>
              </a:spcBef>
              <a:defRPr sz="3200">
                <a:solidFill>
                  <a:srgbClr val="312D2A"/>
                </a:solidFill>
                <a:latin typeface="Georgia"/>
                <a:ea typeface="Georgia"/>
                <a:cs typeface="Georgia"/>
                <a:sym typeface="Georgia"/>
              </a:defRPr>
            </a:lvl1pPr>
          </a:lstStyle>
          <a:p>
            <a:r>
              <a:t>Thank you</a:t>
            </a:r>
          </a:p>
        </p:txBody>
      </p:sp>
      <p:sp>
        <p:nvSpPr>
          <p:cNvPr id="746"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747"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312D2A"/>
                </a:solidFill>
                <a:latin typeface="Oracle Sans Tab Bold"/>
                <a:ea typeface="Oracle Sans Tab Bold"/>
                <a:cs typeface="Oracle Sans Tab Bold"/>
                <a:sym typeface="Oracle Sans Tab Bold"/>
              </a:defRPr>
            </a:lvl1pPr>
            <a:lvl2pPr>
              <a:defRPr>
                <a:solidFill>
                  <a:srgbClr val="312D2A"/>
                </a:solidFill>
                <a:latin typeface="Oracle Sans Tab Bold"/>
                <a:ea typeface="Oracle Sans Tab Bold"/>
                <a:cs typeface="Oracle Sans Tab Bold"/>
                <a:sym typeface="Oracle Sans Tab Bold"/>
              </a:defRPr>
            </a:lvl2pPr>
            <a:lvl3pPr>
              <a:defRPr>
                <a:solidFill>
                  <a:srgbClr val="312D2A"/>
                </a:solidFill>
                <a:latin typeface="Oracle Sans Tab Bold"/>
                <a:ea typeface="Oracle Sans Tab Bold"/>
                <a:cs typeface="Oracle Sans Tab Bold"/>
                <a:sym typeface="Oracle Sans Tab Bold"/>
              </a:defRPr>
            </a:lvl3pPr>
            <a:lvl4pPr>
              <a:defRPr>
                <a:solidFill>
                  <a:srgbClr val="312D2A"/>
                </a:solidFill>
                <a:latin typeface="Oracle Sans Tab Bold"/>
                <a:ea typeface="Oracle Sans Tab Bold"/>
                <a:cs typeface="Oracle Sans Tab Bold"/>
                <a:sym typeface="Oracle Sans Tab Bold"/>
              </a:defRPr>
            </a:lvl4pPr>
            <a:lvl5pPr>
              <a:defRPr>
                <a:solidFill>
                  <a:srgbClr val="312D2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748"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74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ark - Thank You">
    <p:bg>
      <p:bgPr>
        <a:solidFill>
          <a:srgbClr val="312D2A"/>
        </a:solidFill>
        <a:effectLst/>
      </p:bgPr>
    </p:bg>
    <p:spTree>
      <p:nvGrpSpPr>
        <p:cNvPr id="1" name=""/>
        <p:cNvGrpSpPr/>
        <p:nvPr/>
      </p:nvGrpSpPr>
      <p:grpSpPr>
        <a:xfrm>
          <a:off x="0" y="0"/>
          <a:ext cx="0" cy="0"/>
          <a:chOff x="0" y="0"/>
          <a:chExt cx="0" cy="0"/>
        </a:xfrm>
      </p:grpSpPr>
      <p:pic>
        <p:nvPicPr>
          <p:cNvPr id="756" name="Abstract Illustration" descr="Abstract Illustration"/>
          <p:cNvPicPr>
            <a:picLocks noChangeAspect="1"/>
          </p:cNvPicPr>
          <p:nvPr/>
        </p:nvPicPr>
        <p:blipFill>
          <a:blip r:embed="rId2"/>
          <a:stretch>
            <a:fillRect/>
          </a:stretch>
        </p:blipFill>
        <p:spPr>
          <a:xfrm>
            <a:off x="6096000" y="4897"/>
            <a:ext cx="6096000" cy="6858001"/>
          </a:xfrm>
          <a:prstGeom prst="rect">
            <a:avLst/>
          </a:prstGeom>
          <a:ln w="12700">
            <a:miter lim="400000"/>
          </a:ln>
        </p:spPr>
      </p:pic>
      <p:pic>
        <p:nvPicPr>
          <p:cNvPr id="757"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758" name="Thank you"/>
          <p:cNvSpPr txBox="1">
            <a:spLocks noGrp="1"/>
          </p:cNvSpPr>
          <p:nvPr>
            <p:ph type="title" hasCustomPrompt="1"/>
          </p:nvPr>
        </p:nvSpPr>
        <p:spPr>
          <a:xfrm>
            <a:off x="768875" y="3483973"/>
            <a:ext cx="5029202" cy="822962"/>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759" name="Accent Mark"/>
          <p:cNvSpPr/>
          <p:nvPr/>
        </p:nvSpPr>
        <p:spPr>
          <a:xfrm flipH="1">
            <a:off x="768348" y="4508727"/>
            <a:ext cx="301755" cy="1"/>
          </a:xfrm>
          <a:prstGeom prst="line">
            <a:avLst/>
          </a:prstGeom>
          <a:ln w="38100">
            <a:solidFill>
              <a:srgbClr val="FACD62"/>
            </a:solidFill>
          </a:ln>
        </p:spPr>
        <p:txBody>
          <a:bodyPr lIns="45718" tIns="45718" rIns="45718" bIns="45718"/>
          <a:lstStyle/>
          <a:p>
            <a:endParaRPr/>
          </a:p>
        </p:txBody>
      </p:sp>
      <p:sp>
        <p:nvSpPr>
          <p:cNvPr id="760" name="Body Level One…"/>
          <p:cNvSpPr txBox="1">
            <a:spLocks noGrp="1"/>
          </p:cNvSpPr>
          <p:nvPr>
            <p:ph type="body" sz="quarter" idx="1"/>
          </p:nvPr>
        </p:nvSpPr>
        <p:spPr>
          <a:xfrm>
            <a:off x="762000" y="4773583"/>
            <a:ext cx="5029200" cy="266293"/>
          </a:xfrm>
          <a:prstGeom prst="rect">
            <a:avLst/>
          </a:prstGeom>
        </p:spPr>
        <p:txBody>
          <a:bodyPr/>
          <a:lstStyle>
            <a:lvl1pPr>
              <a:defRPr>
                <a:solidFill>
                  <a:srgbClr val="FCFBFA"/>
                </a:solidFill>
                <a:latin typeface="Oracle Sans Tab Bold"/>
                <a:ea typeface="Oracle Sans Tab Bold"/>
                <a:cs typeface="Oracle Sans Tab Bold"/>
                <a:sym typeface="Oracle Sans Tab Bold"/>
              </a:defRPr>
            </a:lvl1pPr>
            <a:lvl2pPr>
              <a:defRPr>
                <a:solidFill>
                  <a:srgbClr val="FCFBFA"/>
                </a:solidFill>
                <a:latin typeface="Oracle Sans Tab Bold"/>
                <a:ea typeface="Oracle Sans Tab Bold"/>
                <a:cs typeface="Oracle Sans Tab Bold"/>
                <a:sym typeface="Oracle Sans Tab Bold"/>
              </a:defRPr>
            </a:lvl2pPr>
            <a:lvl3pPr>
              <a:defRPr>
                <a:solidFill>
                  <a:srgbClr val="FCFBFA"/>
                </a:solidFill>
                <a:latin typeface="Oracle Sans Tab Bold"/>
                <a:ea typeface="Oracle Sans Tab Bold"/>
                <a:cs typeface="Oracle Sans Tab Bold"/>
                <a:sym typeface="Oracle Sans Tab Bold"/>
              </a:defRPr>
            </a:lvl3pPr>
            <a:lvl4pPr>
              <a:defRPr>
                <a:solidFill>
                  <a:srgbClr val="FCFBFA"/>
                </a:solidFill>
                <a:latin typeface="Oracle Sans Tab Bold"/>
                <a:ea typeface="Oracle Sans Tab Bold"/>
                <a:cs typeface="Oracle Sans Tab Bold"/>
                <a:sym typeface="Oracle Sans Tab Bold"/>
              </a:defRPr>
            </a:lvl4pPr>
            <a:lvl5pPr>
              <a:defRPr>
                <a:solidFill>
                  <a:srgbClr val="FCFBFA"/>
                </a:solidFill>
                <a:latin typeface="Oracle Sans Tab Bold"/>
                <a:ea typeface="Oracle Sans Tab Bold"/>
                <a:cs typeface="Oracle Sans Tab Bold"/>
                <a:sym typeface="Oracle Sans Tab Bold"/>
              </a:defRPr>
            </a:lvl5pPr>
          </a:lstStyle>
          <a:p>
            <a:r>
              <a:t>Body Level One</a:t>
            </a:r>
          </a:p>
          <a:p>
            <a:pPr lvl="1"/>
            <a:r>
              <a:t>Body Level Two</a:t>
            </a:r>
          </a:p>
          <a:p>
            <a:pPr lvl="2"/>
            <a:r>
              <a:t>Body Level Three</a:t>
            </a:r>
          </a:p>
          <a:p>
            <a:pPr lvl="3"/>
            <a:r>
              <a:t>Body Level Four</a:t>
            </a:r>
          </a:p>
          <a:p>
            <a:pPr lvl="4"/>
            <a:r>
              <a:t>Body Level Five</a:t>
            </a:r>
          </a:p>
        </p:txBody>
      </p:sp>
      <p:sp>
        <p:nvSpPr>
          <p:cNvPr id="761" name="Text Field 2"/>
          <p:cNvSpPr>
            <a:spLocks noGrp="1"/>
          </p:cNvSpPr>
          <p:nvPr>
            <p:ph type="body" sz="quarter" idx="21"/>
          </p:nvPr>
        </p:nvSpPr>
        <p:spPr>
          <a:xfrm>
            <a:off x="762000" y="5111177"/>
            <a:ext cx="5029200" cy="895183"/>
          </a:xfrm>
          <a:prstGeom prst="rect">
            <a:avLst/>
          </a:prstGeom>
        </p:spPr>
        <p:txBody>
          <a:bodyPr/>
          <a:lstStyle/>
          <a:p>
            <a:endParaRPr/>
          </a:p>
        </p:txBody>
      </p:sp>
      <p:sp>
        <p:nvSpPr>
          <p:cNvPr id="762"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ark - Cust Success 1">
    <p:bg>
      <p:bgPr>
        <a:solidFill>
          <a:srgbClr val="040411"/>
        </a:solidFill>
        <a:effectLst/>
      </p:bgPr>
    </p:bg>
    <p:spTree>
      <p:nvGrpSpPr>
        <p:cNvPr id="1" name=""/>
        <p:cNvGrpSpPr/>
        <p:nvPr/>
      </p:nvGrpSpPr>
      <p:grpSpPr>
        <a:xfrm>
          <a:off x="0" y="0"/>
          <a:ext cx="0" cy="0"/>
          <a:chOff x="0" y="0"/>
          <a:chExt cx="0" cy="0"/>
        </a:xfrm>
      </p:grpSpPr>
      <p:sp>
        <p:nvSpPr>
          <p:cNvPr id="88" name="Picture Placeholder 3"/>
          <p:cNvSpPr>
            <a:spLocks noGrp="1"/>
          </p:cNvSpPr>
          <p:nvPr>
            <p:ph type="pic" idx="21"/>
          </p:nvPr>
        </p:nvSpPr>
        <p:spPr>
          <a:xfrm>
            <a:off x="0" y="0"/>
            <a:ext cx="6096002" cy="6858000"/>
          </a:xfrm>
          <a:prstGeom prst="rect">
            <a:avLst/>
          </a:prstGeom>
        </p:spPr>
        <p:txBody>
          <a:bodyPr lIns="91439" tIns="45719" rIns="91439" bIns="45719">
            <a:noAutofit/>
          </a:bodyPr>
          <a:lstStyle/>
          <a:p>
            <a:endParaRPr/>
          </a:p>
        </p:txBody>
      </p:sp>
      <p:sp>
        <p:nvSpPr>
          <p:cNvPr id="89" name="Body Level One…"/>
          <p:cNvSpPr txBox="1">
            <a:spLocks noGrp="1"/>
          </p:cNvSpPr>
          <p:nvPr>
            <p:ph type="body" sz="quarter" idx="1"/>
          </p:nvPr>
        </p:nvSpPr>
        <p:spPr>
          <a:xfrm>
            <a:off x="6509105" y="745613"/>
            <a:ext cx="4939201" cy="1544401"/>
          </a:xfrm>
          <a:prstGeom prst="rect">
            <a:avLst/>
          </a:prstGeom>
        </p:spPr>
        <p:txBody>
          <a:bodyPr/>
          <a:lstStyle>
            <a:lvl1pPr>
              <a:defRPr sz="1400">
                <a:solidFill>
                  <a:srgbClr val="FFFFFF"/>
                </a:solidFill>
              </a:defRPr>
            </a:lvl1pPr>
            <a:lvl2pPr marL="365758" indent="-182878">
              <a:defRPr sz="1400">
                <a:solidFill>
                  <a:srgbClr val="FFFFFF"/>
                </a:solidFill>
              </a:defRPr>
            </a:lvl2pPr>
            <a:lvl3pPr marL="578115" indent="-212990">
              <a:defRPr sz="1400">
                <a:solidFill>
                  <a:srgbClr val="FFFFFF"/>
                </a:solidFill>
              </a:defRPr>
            </a:lvl3pPr>
            <a:lvl4pPr marL="780039" indent="-232351">
              <a:defRPr sz="1400">
                <a:solidFill>
                  <a:srgbClr val="FFFFFF"/>
                </a:solidFill>
              </a:defRPr>
            </a:lvl4pPr>
            <a:lvl5pPr marL="987552" indent="-256031">
              <a:defRPr sz="1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0" name="Text Field 1"/>
          <p:cNvSpPr>
            <a:spLocks noGrp="1"/>
          </p:cNvSpPr>
          <p:nvPr>
            <p:ph type="body" sz="quarter" idx="22"/>
          </p:nvPr>
        </p:nvSpPr>
        <p:spPr>
          <a:xfrm>
            <a:off x="6509104" y="4570650"/>
            <a:ext cx="4939203" cy="1544402"/>
          </a:xfrm>
          <a:prstGeom prst="rect">
            <a:avLst/>
          </a:prstGeom>
        </p:spPr>
        <p:txBody>
          <a:bodyPr/>
          <a:lstStyle/>
          <a:p>
            <a:endParaRPr/>
          </a:p>
        </p:txBody>
      </p:sp>
      <p:sp>
        <p:nvSpPr>
          <p:cNvPr id="91" name="Text Field 1"/>
          <p:cNvSpPr>
            <a:spLocks noGrp="1"/>
          </p:cNvSpPr>
          <p:nvPr>
            <p:ph type="body" sz="quarter" idx="23"/>
          </p:nvPr>
        </p:nvSpPr>
        <p:spPr>
          <a:xfrm>
            <a:off x="6509104" y="2658130"/>
            <a:ext cx="4939203" cy="1544402"/>
          </a:xfrm>
          <a:prstGeom prst="rect">
            <a:avLst/>
          </a:prstGeom>
        </p:spPr>
        <p:txBody>
          <a:bodyPr/>
          <a:lstStyle/>
          <a:p>
            <a:endParaRPr/>
          </a:p>
        </p:txBody>
      </p:sp>
      <p:sp>
        <p:nvSpPr>
          <p:cNvPr id="92" name="Title"/>
          <p:cNvSpPr txBox="1">
            <a:spLocks noGrp="1"/>
          </p:cNvSpPr>
          <p:nvPr>
            <p:ph type="title" hasCustomPrompt="1"/>
          </p:nvPr>
        </p:nvSpPr>
        <p:spPr>
          <a:xfrm>
            <a:off x="692150" y="1049942"/>
            <a:ext cx="5042950" cy="822962"/>
          </a:xfrm>
          <a:prstGeom prst="rect">
            <a:avLst/>
          </a:prstGeom>
        </p:spPr>
        <p:txBody>
          <a:bodyPr/>
          <a:lstStyle>
            <a:lvl1pPr>
              <a:defRPr>
                <a:solidFill>
                  <a:srgbClr val="FFFFFF"/>
                </a:solidFill>
              </a:defRPr>
            </a:lvl1pPr>
          </a:lstStyle>
          <a:p>
            <a:r>
              <a:t>Title</a:t>
            </a:r>
          </a:p>
        </p:txBody>
      </p:sp>
      <p:sp>
        <p:nvSpPr>
          <p:cNvPr id="93" name="Subtitle"/>
          <p:cNvSpPr>
            <a:spLocks noGrp="1"/>
          </p:cNvSpPr>
          <p:nvPr>
            <p:ph type="body" sz="quarter" idx="24" hasCustomPrompt="1"/>
          </p:nvPr>
        </p:nvSpPr>
        <p:spPr>
          <a:xfrm>
            <a:off x="692150" y="1881048"/>
            <a:ext cx="5042650" cy="309602"/>
          </a:xfrm>
          <a:prstGeom prst="rect">
            <a:avLst/>
          </a:prstGeom>
        </p:spPr>
        <p:txBody>
          <a:bodyPr/>
          <a:lstStyle>
            <a:lvl1pPr>
              <a:defRPr b="1">
                <a:solidFill>
                  <a:srgbClr val="FFFFFF"/>
                </a:solidFill>
                <a:latin typeface="Oracle Sans Semi Bold"/>
                <a:ea typeface="Oracle Sans Semi Bold"/>
                <a:cs typeface="Oracle Sans Semi Bold"/>
                <a:sym typeface="Oracle Sans Semi Bold"/>
              </a:defRPr>
            </a:lvl1pPr>
          </a:lstStyle>
          <a:p>
            <a:r>
              <a:t>Subtitle</a:t>
            </a:r>
          </a:p>
        </p:txBody>
      </p:sp>
      <p:sp>
        <p:nvSpPr>
          <p:cNvPr id="94" name="Text Field"/>
          <p:cNvSpPr>
            <a:spLocks noGrp="1"/>
          </p:cNvSpPr>
          <p:nvPr>
            <p:ph type="body" sz="quarter" idx="25" hasCustomPrompt="1"/>
          </p:nvPr>
        </p:nvSpPr>
        <p:spPr>
          <a:xfrm>
            <a:off x="692150" y="5401807"/>
            <a:ext cx="4959597" cy="240477"/>
          </a:xfrm>
          <a:prstGeom prst="rect">
            <a:avLst/>
          </a:prstGeom>
        </p:spPr>
        <p:txBody>
          <a:bodyPr/>
          <a:lstStyle>
            <a:lvl1pPr>
              <a:defRPr sz="1200">
                <a:solidFill>
                  <a:srgbClr val="FFFFFF"/>
                </a:solidFill>
                <a:latin typeface="Oracle Sans Bold"/>
                <a:ea typeface="Oracle Sans Bold"/>
                <a:cs typeface="Oracle Sans Bold"/>
                <a:sym typeface="Oracle Sans Bold"/>
              </a:defRPr>
            </a:lvl1pPr>
          </a:lstStyle>
          <a:p>
            <a:r>
              <a:t>Name</a:t>
            </a:r>
          </a:p>
        </p:txBody>
      </p:sp>
      <p:sp>
        <p:nvSpPr>
          <p:cNvPr id="95" name="Text Field 1"/>
          <p:cNvSpPr>
            <a:spLocks noGrp="1"/>
          </p:cNvSpPr>
          <p:nvPr>
            <p:ph type="body" sz="quarter" idx="26" hasCustomPrompt="1"/>
          </p:nvPr>
        </p:nvSpPr>
        <p:spPr>
          <a:xfrm>
            <a:off x="596900" y="4091945"/>
            <a:ext cx="5043600" cy="1107984"/>
          </a:xfrm>
          <a:prstGeom prst="rect">
            <a:avLst/>
          </a:prstGeom>
        </p:spPr>
        <p:txBody>
          <a:bodyPr/>
          <a:lstStyle>
            <a:lvl1pPr marL="71435" indent="-60321">
              <a:defRPr sz="1400">
                <a:solidFill>
                  <a:srgbClr val="FFFFFF"/>
                </a:solidFill>
              </a:defRPr>
            </a:lvl1pPr>
          </a:lstStyle>
          <a:p>
            <a:r>
              <a:t>“Lorem ipsum dolor sit amet, consectetur adipiscing elit, sed do eiusmod tempor incididunt ut labore et dolore magna aliqua. Ut enim ad minim veniam, quis nostrud exercitation ullamco laboris nisi ut aliquip ex ea commodo consequat.”</a:t>
            </a:r>
          </a:p>
        </p:txBody>
      </p:sp>
      <p:sp>
        <p:nvSpPr>
          <p:cNvPr id="96" name="Text Field"/>
          <p:cNvSpPr>
            <a:spLocks noGrp="1"/>
          </p:cNvSpPr>
          <p:nvPr>
            <p:ph type="body" sz="quarter" idx="27" hasCustomPrompt="1"/>
          </p:nvPr>
        </p:nvSpPr>
        <p:spPr>
          <a:xfrm>
            <a:off x="692148" y="5647864"/>
            <a:ext cx="4957204" cy="240477"/>
          </a:xfrm>
          <a:prstGeom prst="rect">
            <a:avLst/>
          </a:prstGeom>
        </p:spPr>
        <p:txBody>
          <a:bodyPr/>
          <a:lstStyle>
            <a:lvl1pPr>
              <a:defRPr sz="1200">
                <a:solidFill>
                  <a:srgbClr val="FFFFFF"/>
                </a:solidFill>
                <a:latin typeface="Oracle Sans Light"/>
                <a:ea typeface="Oracle Sans Light"/>
                <a:cs typeface="Oracle Sans Light"/>
                <a:sym typeface="Oracle Sans Light"/>
              </a:defRPr>
            </a:lvl1pPr>
          </a:lstStyle>
          <a:p>
            <a:r>
              <a:t>Title, Company name</a:t>
            </a:r>
          </a:p>
        </p:txBody>
      </p:sp>
      <p:sp>
        <p:nvSpPr>
          <p:cNvPr id="97" name="Picture Placeholder 1"/>
          <p:cNvSpPr>
            <a:spLocks noGrp="1"/>
          </p:cNvSpPr>
          <p:nvPr>
            <p:ph type="pic" sz="quarter" idx="28"/>
          </p:nvPr>
        </p:nvSpPr>
        <p:spPr>
          <a:xfrm>
            <a:off x="692150" y="506191"/>
            <a:ext cx="1152002" cy="504002"/>
          </a:xfrm>
          <a:prstGeom prst="rect">
            <a:avLst/>
          </a:prstGeom>
        </p:spPr>
        <p:txBody>
          <a:bodyPr lIns="91439" tIns="45719" rIns="91439" bIns="45719">
            <a:noAutofit/>
          </a:bodyPr>
          <a:lstStyle/>
          <a:p>
            <a:endParaRP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Light - Closing Slide">
    <p:bg>
      <p:bgPr>
        <a:solidFill>
          <a:srgbClr val="FCFBFA"/>
        </a:solidFill>
        <a:effectLst/>
      </p:bgPr>
    </p:bg>
    <p:spTree>
      <p:nvGrpSpPr>
        <p:cNvPr id="1" name=""/>
        <p:cNvGrpSpPr/>
        <p:nvPr/>
      </p:nvGrpSpPr>
      <p:grpSpPr>
        <a:xfrm>
          <a:off x="0" y="0"/>
          <a:ext cx="0" cy="0"/>
          <a:chOff x="0" y="0"/>
          <a:chExt cx="0" cy="0"/>
        </a:xfrm>
      </p:grpSpPr>
      <p:pic>
        <p:nvPicPr>
          <p:cNvPr id="769" name="Oracle Logo" descr="Oracle Logo"/>
          <p:cNvPicPr>
            <a:picLocks noChangeAspect="1"/>
          </p:cNvPicPr>
          <p:nvPr/>
        </p:nvPicPr>
        <p:blipFill>
          <a:blip r:embed="rId2"/>
          <a:stretch>
            <a:fillRect/>
          </a:stretch>
        </p:blipFill>
        <p:spPr>
          <a:xfrm>
            <a:off x="3647854" y="2915192"/>
            <a:ext cx="4896295" cy="1027619"/>
          </a:xfrm>
          <a:prstGeom prst="rect">
            <a:avLst/>
          </a:prstGeom>
          <a:ln w="12700">
            <a:miter lim="400000"/>
          </a:ln>
        </p:spPr>
      </p:pic>
      <p:pic>
        <p:nvPicPr>
          <p:cNvPr id="77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771"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312D2A"/>
        </a:solidFill>
        <a:effectLst/>
      </p:bgPr>
    </p:bg>
    <p:spTree>
      <p:nvGrpSpPr>
        <p:cNvPr id="1" name=""/>
        <p:cNvGrpSpPr/>
        <p:nvPr/>
      </p:nvGrpSpPr>
      <p:grpSpPr>
        <a:xfrm>
          <a:off x="0" y="0"/>
          <a:ext cx="0" cy="0"/>
          <a:chOff x="0" y="0"/>
          <a:chExt cx="0" cy="0"/>
        </a:xfrm>
      </p:grpSpPr>
      <p:pic>
        <p:nvPicPr>
          <p:cNvPr id="778" name="Oracle Logo" descr="Oracle Logo"/>
          <p:cNvPicPr>
            <a:picLocks noChangeAspect="1"/>
          </p:cNvPicPr>
          <p:nvPr/>
        </p:nvPicPr>
        <p:blipFill>
          <a:blip r:embed="rId2"/>
          <a:stretch>
            <a:fillRect/>
          </a:stretch>
        </p:blipFill>
        <p:spPr>
          <a:xfrm>
            <a:off x="3647854" y="2915192"/>
            <a:ext cx="4896292" cy="1027619"/>
          </a:xfrm>
          <a:prstGeom prst="rect">
            <a:avLst/>
          </a:prstGeom>
          <a:ln w="12700">
            <a:miter lim="400000"/>
          </a:ln>
        </p:spPr>
      </p:pic>
      <p:pic>
        <p:nvPicPr>
          <p:cNvPr id="77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78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Mission Statement">
    <p:bg>
      <p:bgPr>
        <a:solidFill>
          <a:srgbClr val="312D2A"/>
        </a:solidFill>
        <a:effectLst/>
      </p:bgPr>
    </p:bg>
    <p:spTree>
      <p:nvGrpSpPr>
        <p:cNvPr id="1" name=""/>
        <p:cNvGrpSpPr/>
        <p:nvPr/>
      </p:nvGrpSpPr>
      <p:grpSpPr>
        <a:xfrm>
          <a:off x="0" y="0"/>
          <a:ext cx="0" cy="0"/>
          <a:chOff x="0" y="0"/>
          <a:chExt cx="0" cy="0"/>
        </a:xfrm>
      </p:grpSpPr>
      <p:pic>
        <p:nvPicPr>
          <p:cNvPr id="787" name="Illustration" descr="Illustration"/>
          <p:cNvPicPr>
            <a:picLocks noChangeAspect="1"/>
          </p:cNvPicPr>
          <p:nvPr/>
        </p:nvPicPr>
        <p:blipFill>
          <a:blip r:embed="rId2"/>
          <a:srcRect l="3704"/>
          <a:stretch>
            <a:fillRect/>
          </a:stretch>
        </p:blipFill>
        <p:spPr>
          <a:xfrm>
            <a:off x="-1" y="0"/>
            <a:ext cx="12192003" cy="6858000"/>
          </a:xfrm>
          <a:prstGeom prst="rect">
            <a:avLst/>
          </a:prstGeom>
          <a:ln w="12700">
            <a:miter lim="400000"/>
          </a:ln>
        </p:spPr>
      </p:pic>
      <p:sp>
        <p:nvSpPr>
          <p:cNvPr id="788" name="TextBox 4"/>
          <p:cNvSpPr txBox="1"/>
          <p:nvPr/>
        </p:nvSpPr>
        <p:spPr>
          <a:xfrm>
            <a:off x="768874" y="2774634"/>
            <a:ext cx="6053332" cy="133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a:defRPr sz="3000">
                <a:solidFill>
                  <a:srgbClr val="FCFBFA"/>
                </a:solidFill>
                <a:latin typeface="Georgia"/>
                <a:ea typeface="Georgia"/>
                <a:cs typeface="Georgia"/>
                <a:sym typeface="Georgia"/>
              </a:defRPr>
            </a:pPr>
            <a:r>
              <a:t>Our mission is to help people see data in new ways, discover insights,</a:t>
            </a:r>
            <a:br/>
            <a:r>
              <a:t>unlock endless possibilities.</a:t>
            </a:r>
          </a:p>
        </p:txBody>
      </p:sp>
      <p:sp>
        <p:nvSpPr>
          <p:cNvPr id="789"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Cloud Platform Dark - Title">
    <p:bg>
      <p:bgPr>
        <a:solidFill>
          <a:srgbClr val="1E3224"/>
        </a:solidFill>
        <a:effectLst/>
      </p:bgPr>
    </p:bg>
    <p:spTree>
      <p:nvGrpSpPr>
        <p:cNvPr id="1" name=""/>
        <p:cNvGrpSpPr/>
        <p:nvPr/>
      </p:nvGrpSpPr>
      <p:grpSpPr>
        <a:xfrm>
          <a:off x="0" y="0"/>
          <a:ext cx="0" cy="0"/>
          <a:chOff x="0" y="0"/>
          <a:chExt cx="0" cy="0"/>
        </a:xfrm>
      </p:grpSpPr>
      <p:pic>
        <p:nvPicPr>
          <p:cNvPr id="796" name="Oracle Logo" descr="Oracle Logo"/>
          <p:cNvPicPr>
            <a:picLocks noChangeAspect="1"/>
          </p:cNvPicPr>
          <p:nvPr/>
        </p:nvPicPr>
        <p:blipFill>
          <a:blip r:embed="rId2"/>
          <a:stretch>
            <a:fillRect/>
          </a:stretch>
        </p:blipFill>
        <p:spPr>
          <a:xfrm>
            <a:off x="944949" y="1132367"/>
            <a:ext cx="1524893" cy="320041"/>
          </a:xfrm>
          <a:prstGeom prst="rect">
            <a:avLst/>
          </a:prstGeom>
          <a:ln w="12700">
            <a:miter lim="400000"/>
          </a:ln>
        </p:spPr>
      </p:pic>
      <p:sp>
        <p:nvSpPr>
          <p:cNvPr id="797" name="Cloud Platform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Cloud Platform (up to two lines) Georgia Regular 40pt</a:t>
            </a:r>
          </a:p>
        </p:txBody>
      </p:sp>
      <p:sp>
        <p:nvSpPr>
          <p:cNvPr id="798"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86B596"/>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799"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800"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pic>
        <p:nvPicPr>
          <p:cNvPr id="801" name="Picture 11" descr="Picture 11"/>
          <p:cNvPicPr>
            <a:picLocks noChangeAspect="1"/>
          </p:cNvPicPr>
          <p:nvPr/>
        </p:nvPicPr>
        <p:blipFill>
          <a:blip r:embed="rId3"/>
          <a:stretch>
            <a:fillRect/>
          </a:stretch>
        </p:blipFill>
        <p:spPr>
          <a:xfrm>
            <a:off x="0" y="0"/>
            <a:ext cx="192024" cy="6858000"/>
          </a:xfrm>
          <a:prstGeom prst="rect">
            <a:avLst/>
          </a:prstGeom>
          <a:ln w="12700">
            <a:miter lim="400000"/>
          </a:ln>
        </p:spPr>
      </p:pic>
      <p:sp>
        <p:nvSpPr>
          <p:cNvPr id="802"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Light - Divider">
    <p:bg>
      <p:bgPr>
        <a:solidFill>
          <a:srgbClr val="FCFBFA"/>
        </a:solidFill>
        <a:effectLst/>
      </p:bgPr>
    </p:bg>
    <p:spTree>
      <p:nvGrpSpPr>
        <p:cNvPr id="1" name=""/>
        <p:cNvGrpSpPr/>
        <p:nvPr/>
      </p:nvGrpSpPr>
      <p:grpSpPr>
        <a:xfrm>
          <a:off x="0" y="0"/>
          <a:ext cx="0" cy="0"/>
          <a:chOff x="0" y="0"/>
          <a:chExt cx="0" cy="0"/>
        </a:xfrm>
      </p:grpSpPr>
      <p:sp>
        <p:nvSpPr>
          <p:cNvPr id="809" name="Rectangle 10"/>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pic>
        <p:nvPicPr>
          <p:cNvPr id="810"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811"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812"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312D2A"/>
                </a:solidFill>
                <a:latin typeface="Georgia"/>
                <a:ea typeface="Georgia"/>
                <a:cs typeface="Georgia"/>
                <a:sym typeface="Georgia"/>
              </a:defRPr>
            </a:lvl1pPr>
          </a:lstStyle>
          <a:p>
            <a:r>
              <a:t>Click to add divider title (up to 2 lines)</a:t>
            </a:r>
          </a:p>
        </p:txBody>
      </p:sp>
      <p:sp>
        <p:nvSpPr>
          <p:cNvPr id="813"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AE562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AE562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AE562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AE562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AE562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81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Dark - Divider">
    <p:bg>
      <p:bgPr>
        <a:solidFill>
          <a:srgbClr val="312D2A"/>
        </a:solidFill>
        <a:effectLst/>
      </p:bgPr>
    </p:bg>
    <p:spTree>
      <p:nvGrpSpPr>
        <p:cNvPr id="1" name=""/>
        <p:cNvGrpSpPr/>
        <p:nvPr/>
      </p:nvGrpSpPr>
      <p:grpSpPr>
        <a:xfrm>
          <a:off x="0" y="0"/>
          <a:ext cx="0" cy="0"/>
          <a:chOff x="0" y="0"/>
          <a:chExt cx="0" cy="0"/>
        </a:xfrm>
      </p:grpSpPr>
      <p:pic>
        <p:nvPicPr>
          <p:cNvPr id="821" name="Picture 3" descr="Picture 3"/>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82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823" name="Rectangle 6"/>
          <p:cNvSpPr/>
          <p:nvPr/>
        </p:nvSpPr>
        <p:spPr>
          <a:xfrm>
            <a:off x="783877" y="3804904"/>
            <a:ext cx="301754" cy="45721"/>
          </a:xfrm>
          <a:prstGeom prst="rect">
            <a:avLst/>
          </a:prstGeom>
          <a:solidFill>
            <a:srgbClr val="FACD62"/>
          </a:solidFill>
          <a:ln w="12700">
            <a:miter lim="400000"/>
          </a:ln>
        </p:spPr>
        <p:txBody>
          <a:bodyPr lIns="45718" tIns="45718" rIns="45718" bIns="45718" anchor="ctr"/>
          <a:lstStyle/>
          <a:p>
            <a:pPr algn="ctr">
              <a:defRPr>
                <a:solidFill>
                  <a:srgbClr val="FCFBFA"/>
                </a:solidFill>
                <a:latin typeface="Oracle Sans Tab Regular"/>
                <a:ea typeface="Oracle Sans Tab Regular"/>
                <a:cs typeface="Oracle Sans Tab Regular"/>
                <a:sym typeface="Oracle Sans Tab Regular"/>
              </a:defRPr>
            </a:pPr>
            <a:endParaRPr/>
          </a:p>
        </p:txBody>
      </p:sp>
      <p:sp>
        <p:nvSpPr>
          <p:cNvPr id="824" name="Click to add divider title (up to 2 lines)"/>
          <p:cNvSpPr txBox="1">
            <a:spLocks noGrp="1"/>
          </p:cNvSpPr>
          <p:nvPr>
            <p:ph type="title" hasCustomPrompt="1"/>
          </p:nvPr>
        </p:nvSpPr>
        <p:spPr>
          <a:xfrm>
            <a:off x="768869" y="2337130"/>
            <a:ext cx="10158987" cy="1280162"/>
          </a:xfrm>
          <a:prstGeom prst="rect">
            <a:avLst/>
          </a:prstGeom>
        </p:spPr>
        <p:txBody>
          <a:bodyPr/>
          <a:lstStyle>
            <a:lvl1pPr>
              <a:lnSpc>
                <a:spcPct val="100000"/>
              </a:lnSpc>
              <a:spcBef>
                <a:spcPts val="0"/>
              </a:spcBef>
              <a:defRPr sz="4000">
                <a:solidFill>
                  <a:srgbClr val="FCFBFA"/>
                </a:solidFill>
                <a:latin typeface="Georgia"/>
                <a:ea typeface="Georgia"/>
                <a:cs typeface="Georgia"/>
                <a:sym typeface="Georgia"/>
              </a:defRPr>
            </a:lvl1pPr>
          </a:lstStyle>
          <a:p>
            <a:r>
              <a:t>Click to add divider title (up to 2 lines)</a:t>
            </a:r>
          </a:p>
        </p:txBody>
      </p:sp>
      <p:sp>
        <p:nvSpPr>
          <p:cNvPr id="825" name="Body Level One…"/>
          <p:cNvSpPr txBox="1">
            <a:spLocks noGrp="1"/>
          </p:cNvSpPr>
          <p:nvPr>
            <p:ph type="body" sz="quarter" idx="1" hasCustomPrompt="1"/>
          </p:nvPr>
        </p:nvSpPr>
        <p:spPr>
          <a:xfrm>
            <a:off x="776688" y="4135192"/>
            <a:ext cx="10158986" cy="681253"/>
          </a:xfrm>
          <a:prstGeom prst="rect">
            <a:avLst/>
          </a:prstGeom>
        </p:spPr>
        <p:txBody>
          <a:bodyPr/>
          <a:lstStyle>
            <a:lvl1pPr>
              <a:lnSpc>
                <a:spcPct val="90000"/>
              </a:lnSpc>
              <a:spcBef>
                <a:spcPts val="1000"/>
              </a:spcBef>
              <a:defRPr>
                <a:solidFill>
                  <a:srgbClr val="759C6C"/>
                </a:solidFill>
                <a:latin typeface="Oracle Sans Tab Regular"/>
                <a:ea typeface="Oracle Sans Tab Regular"/>
                <a:cs typeface="Oracle Sans Tab Regular"/>
                <a:sym typeface="Oracle Sans Tab Regular"/>
              </a:defRPr>
            </a:lvl1pPr>
            <a:lvl2pPr>
              <a:lnSpc>
                <a:spcPct val="90000"/>
              </a:lnSpc>
              <a:spcBef>
                <a:spcPts val="1000"/>
              </a:spcBef>
              <a:defRPr>
                <a:solidFill>
                  <a:srgbClr val="759C6C"/>
                </a:solidFill>
                <a:latin typeface="Oracle Sans Tab Regular"/>
                <a:ea typeface="Oracle Sans Tab Regular"/>
                <a:cs typeface="Oracle Sans Tab Regular"/>
                <a:sym typeface="Oracle Sans Tab Regular"/>
              </a:defRPr>
            </a:lvl2pPr>
            <a:lvl3pPr>
              <a:lnSpc>
                <a:spcPct val="90000"/>
              </a:lnSpc>
              <a:spcBef>
                <a:spcPts val="1000"/>
              </a:spcBef>
              <a:defRPr>
                <a:solidFill>
                  <a:srgbClr val="759C6C"/>
                </a:solidFill>
                <a:latin typeface="Oracle Sans Tab Regular"/>
                <a:ea typeface="Oracle Sans Tab Regular"/>
                <a:cs typeface="Oracle Sans Tab Regular"/>
                <a:sym typeface="Oracle Sans Tab Regular"/>
              </a:defRPr>
            </a:lvl3pPr>
            <a:lvl4pPr>
              <a:lnSpc>
                <a:spcPct val="90000"/>
              </a:lnSpc>
              <a:spcBef>
                <a:spcPts val="1000"/>
              </a:spcBef>
              <a:defRPr>
                <a:solidFill>
                  <a:srgbClr val="759C6C"/>
                </a:solidFill>
                <a:latin typeface="Oracle Sans Tab Regular"/>
                <a:ea typeface="Oracle Sans Tab Regular"/>
                <a:cs typeface="Oracle Sans Tab Regular"/>
                <a:sym typeface="Oracle Sans Tab Regular"/>
              </a:defRPr>
            </a:lvl4pPr>
            <a:lvl5pPr>
              <a:lnSpc>
                <a:spcPct val="90000"/>
              </a:lnSpc>
              <a:spcBef>
                <a:spcPts val="1000"/>
              </a:spcBef>
              <a:defRPr>
                <a:solidFill>
                  <a:srgbClr val="759C6C"/>
                </a:solidFill>
                <a:latin typeface="Oracle Sans Tab Regular"/>
                <a:ea typeface="Oracle Sans Tab Regular"/>
                <a:cs typeface="Oracle Sans Tab Regular"/>
                <a:sym typeface="Oracle Sans Tab Regular"/>
              </a:defRPr>
            </a:lvl5pPr>
          </a:lstStyle>
          <a:p>
            <a:r>
              <a:t>Subhead goes here</a:t>
            </a:r>
          </a:p>
          <a:p>
            <a:pPr lvl="1"/>
            <a:endParaRPr/>
          </a:p>
          <a:p>
            <a:pPr lvl="2"/>
            <a:endParaRPr/>
          </a:p>
          <a:p>
            <a:pPr lvl="3"/>
            <a:endParaRPr/>
          </a:p>
          <a:p>
            <a:pPr lvl="4"/>
            <a:endParaRPr/>
          </a:p>
        </p:txBody>
      </p:sp>
      <p:sp>
        <p:nvSpPr>
          <p:cNvPr id="82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Light - Title">
    <p:bg>
      <p:bgPr>
        <a:solidFill>
          <a:srgbClr val="FCFBFA"/>
        </a:solidFill>
        <a:effectLst/>
      </p:bgPr>
    </p:bg>
    <p:spTree>
      <p:nvGrpSpPr>
        <p:cNvPr id="1" name=""/>
        <p:cNvGrpSpPr/>
        <p:nvPr/>
      </p:nvGrpSpPr>
      <p:grpSpPr>
        <a:xfrm>
          <a:off x="0" y="0"/>
          <a:ext cx="0" cy="0"/>
          <a:chOff x="0" y="0"/>
          <a:chExt cx="0" cy="0"/>
        </a:xfrm>
      </p:grpSpPr>
      <p:pic>
        <p:nvPicPr>
          <p:cNvPr id="833" name="Cloud" descr="Cloud"/>
          <p:cNvPicPr>
            <a:picLocks noChangeAspect="1"/>
          </p:cNvPicPr>
          <p:nvPr/>
        </p:nvPicPr>
        <p:blipFill>
          <a:blip r:embed="rId2"/>
          <a:stretch>
            <a:fillRect/>
          </a:stretch>
        </p:blipFill>
        <p:spPr>
          <a:xfrm>
            <a:off x="7860482" y="20916"/>
            <a:ext cx="4331518" cy="2542943"/>
          </a:xfrm>
          <a:prstGeom prst="rect">
            <a:avLst/>
          </a:prstGeom>
          <a:ln w="12700">
            <a:miter lim="400000"/>
          </a:ln>
        </p:spPr>
      </p:pic>
      <p:pic>
        <p:nvPicPr>
          <p:cNvPr id="83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835"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312D2A"/>
                </a:solidFill>
                <a:latin typeface="Georgia"/>
                <a:ea typeface="Georgia"/>
                <a:cs typeface="Georgia"/>
                <a:sym typeface="Georgia"/>
              </a:defRPr>
            </a:lvl1pPr>
          </a:lstStyle>
          <a:p>
            <a:r>
              <a:t>Title goes here (up to two lines) Georgia Regular 40pt</a:t>
            </a:r>
          </a:p>
        </p:txBody>
      </p:sp>
      <p:sp>
        <p:nvSpPr>
          <p:cNvPr id="836"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AE562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837" name="Text Field"/>
          <p:cNvSpPr>
            <a:spLocks noGrp="1"/>
          </p:cNvSpPr>
          <p:nvPr>
            <p:ph type="body" sz="quarter" idx="21" hasCustomPrompt="1"/>
          </p:nvPr>
        </p:nvSpPr>
        <p:spPr>
          <a:xfrm>
            <a:off x="1018030" y="4545595"/>
            <a:ext cx="5077970" cy="266293"/>
          </a:xfrm>
          <a:prstGeom prst="rect">
            <a:avLst/>
          </a:prstGeom>
        </p:spPr>
        <p:txBody>
          <a:bodyPr/>
          <a:lstStyle>
            <a:lvl1pPr defTabSz="841247">
              <a:spcBef>
                <a:spcPts val="500"/>
              </a:spcBef>
              <a:defRPr sz="1600">
                <a:solidFill>
                  <a:srgbClr val="312D2A"/>
                </a:solidFill>
                <a:latin typeface="Oracle Sans Tab Bold"/>
                <a:ea typeface="Oracle Sans Tab Bold"/>
                <a:cs typeface="Oracle Sans Tab Bold"/>
                <a:sym typeface="Oracle Sans Tab Bold"/>
              </a:defRPr>
            </a:lvl1pPr>
          </a:lstStyle>
          <a:p>
            <a:r>
              <a:t>Name</a:t>
            </a:r>
          </a:p>
        </p:txBody>
      </p:sp>
      <p:sp>
        <p:nvSpPr>
          <p:cNvPr id="838" name="Text Field 2"/>
          <p:cNvSpPr>
            <a:spLocks noGrp="1"/>
          </p:cNvSpPr>
          <p:nvPr>
            <p:ph type="body" sz="quarter" idx="22" hasCustomPrompt="1"/>
          </p:nvPr>
        </p:nvSpPr>
        <p:spPr>
          <a:xfrm>
            <a:off x="1018030" y="4883186"/>
            <a:ext cx="5077970" cy="895183"/>
          </a:xfrm>
          <a:prstGeom prst="rect">
            <a:avLst/>
          </a:prstGeom>
        </p:spPr>
        <p:txBody>
          <a:bodyPr/>
          <a:lstStyle>
            <a:lvl1pPr defTabSz="795527">
              <a:spcBef>
                <a:spcPts val="500"/>
              </a:spcBef>
              <a:defRPr sz="1500">
                <a:solidFill>
                  <a:srgbClr val="312D2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839" name="object 9"/>
          <p:cNvSpPr/>
          <p:nvPr/>
        </p:nvSpPr>
        <p:spPr>
          <a:xfrm>
            <a:off x="-2" y="-1"/>
            <a:ext cx="190486" cy="6857366"/>
          </a:xfrm>
          <a:prstGeom prst="rect">
            <a:avLst/>
          </a:prstGeom>
          <a:blipFill>
            <a:blip r:embed="rId4"/>
            <a:stretch>
              <a:fillRect/>
            </a:stretch>
          </a:blipFill>
          <a:ln w="12700">
            <a:miter lim="400000"/>
          </a:ln>
        </p:spPr>
        <p:txBody>
          <a:bodyPr lIns="45718" tIns="45718" rIns="45718" bIns="45718"/>
          <a:lstStyle/>
          <a:p>
            <a:pPr>
              <a:defRPr sz="2900">
                <a:solidFill>
                  <a:srgbClr val="312D2A"/>
                </a:solidFill>
                <a:latin typeface="Oracle Sans Tab Regular"/>
                <a:ea typeface="Oracle Sans Tab Regular"/>
                <a:cs typeface="Oracle Sans Tab Regular"/>
                <a:sym typeface="Oracle Sans Tab Regular"/>
              </a:defRPr>
            </a:pPr>
            <a:endParaRPr/>
          </a:p>
        </p:txBody>
      </p:sp>
      <p:sp>
        <p:nvSpPr>
          <p:cNvPr id="840"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Light - Title 1 Column">
    <p:bg>
      <p:bgPr>
        <a:solidFill>
          <a:srgbClr val="FCFBFA"/>
        </a:solidFill>
        <a:effectLst/>
      </p:bgPr>
    </p:bg>
    <p:spTree>
      <p:nvGrpSpPr>
        <p:cNvPr id="1" name=""/>
        <p:cNvGrpSpPr/>
        <p:nvPr/>
      </p:nvGrpSpPr>
      <p:grpSpPr>
        <a:xfrm>
          <a:off x="0" y="0"/>
          <a:ext cx="0" cy="0"/>
          <a:chOff x="0" y="0"/>
          <a:chExt cx="0" cy="0"/>
        </a:xfrm>
      </p:grpSpPr>
      <p:pic>
        <p:nvPicPr>
          <p:cNvPr id="847"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848" name="Body Level One…"/>
          <p:cNvSpPr txBox="1">
            <a:spLocks noGrp="1"/>
          </p:cNvSpPr>
          <p:nvPr>
            <p:ph type="body" idx="1"/>
          </p:nvPr>
        </p:nvSpPr>
        <p:spPr>
          <a:xfrm>
            <a:off x="771525" y="1600200"/>
            <a:ext cx="1067752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84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85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Dark - Title 1 Column">
    <p:bg>
      <p:bgPr>
        <a:solidFill>
          <a:srgbClr val="312D2A"/>
        </a:solidFill>
        <a:effectLst/>
      </p:bgPr>
    </p:bg>
    <p:spTree>
      <p:nvGrpSpPr>
        <p:cNvPr id="1" name=""/>
        <p:cNvGrpSpPr/>
        <p:nvPr/>
      </p:nvGrpSpPr>
      <p:grpSpPr>
        <a:xfrm>
          <a:off x="0" y="0"/>
          <a:ext cx="0" cy="0"/>
          <a:chOff x="0" y="0"/>
          <a:chExt cx="0" cy="0"/>
        </a:xfrm>
      </p:grpSpPr>
      <p:pic>
        <p:nvPicPr>
          <p:cNvPr id="85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858" name="Body Level One…"/>
          <p:cNvSpPr txBox="1">
            <a:spLocks noGrp="1"/>
          </p:cNvSpPr>
          <p:nvPr>
            <p:ph type="body" idx="1"/>
          </p:nvPr>
        </p:nvSpPr>
        <p:spPr>
          <a:xfrm>
            <a:off x="771525" y="1600200"/>
            <a:ext cx="1067117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85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86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Dark - Title">
    <p:bg>
      <p:bgPr>
        <a:solidFill>
          <a:srgbClr val="312D2A"/>
        </a:solidFill>
        <a:effectLst/>
      </p:bgPr>
    </p:bg>
    <p:spTree>
      <p:nvGrpSpPr>
        <p:cNvPr id="1" name=""/>
        <p:cNvGrpSpPr/>
        <p:nvPr/>
      </p:nvGrpSpPr>
      <p:grpSpPr>
        <a:xfrm>
          <a:off x="0" y="0"/>
          <a:ext cx="0" cy="0"/>
          <a:chOff x="0" y="0"/>
          <a:chExt cx="0" cy="0"/>
        </a:xfrm>
      </p:grpSpPr>
      <p:pic>
        <p:nvPicPr>
          <p:cNvPr id="867" name="Cloud" descr="Cloud"/>
          <p:cNvPicPr>
            <a:picLocks noChangeAspect="1"/>
          </p:cNvPicPr>
          <p:nvPr/>
        </p:nvPicPr>
        <p:blipFill>
          <a:blip r:embed="rId2"/>
          <a:stretch>
            <a:fillRect/>
          </a:stretch>
        </p:blipFill>
        <p:spPr>
          <a:xfrm>
            <a:off x="7862751" y="25407"/>
            <a:ext cx="4326978" cy="2552433"/>
          </a:xfrm>
          <a:prstGeom prst="rect">
            <a:avLst/>
          </a:prstGeom>
          <a:ln w="12700">
            <a:miter lim="400000"/>
          </a:ln>
        </p:spPr>
      </p:pic>
      <p:pic>
        <p:nvPicPr>
          <p:cNvPr id="868"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869" name="Title goes here (up to two lines) Georgia Regular 40pt"/>
          <p:cNvSpPr txBox="1">
            <a:spLocks noGrp="1"/>
          </p:cNvSpPr>
          <p:nvPr>
            <p:ph type="title" hasCustomPrompt="1"/>
          </p:nvPr>
        </p:nvSpPr>
        <p:spPr>
          <a:xfrm>
            <a:off x="1018030" y="2148838"/>
            <a:ext cx="10158984" cy="1280162"/>
          </a:xfrm>
          <a:prstGeom prst="rect">
            <a:avLst/>
          </a:prstGeom>
        </p:spPr>
        <p:txBody>
          <a:bodyPr/>
          <a:lstStyle>
            <a:lvl1pPr>
              <a:spcBef>
                <a:spcPts val="0"/>
              </a:spcBef>
              <a:defRPr sz="4000">
                <a:solidFill>
                  <a:srgbClr val="FCFBFA"/>
                </a:solidFill>
                <a:latin typeface="Georgia"/>
                <a:ea typeface="Georgia"/>
                <a:cs typeface="Georgia"/>
                <a:sym typeface="Georgia"/>
              </a:defRPr>
            </a:lvl1pPr>
          </a:lstStyle>
          <a:p>
            <a:r>
              <a:t>Title goes here (up to two lines) Georgia Regular 40pt</a:t>
            </a:r>
          </a:p>
        </p:txBody>
      </p:sp>
      <p:sp>
        <p:nvSpPr>
          <p:cNvPr id="870" name="Body Level One…"/>
          <p:cNvSpPr txBox="1">
            <a:spLocks noGrp="1"/>
          </p:cNvSpPr>
          <p:nvPr>
            <p:ph type="body" sz="quarter" idx="1" hasCustomPrompt="1"/>
          </p:nvPr>
        </p:nvSpPr>
        <p:spPr>
          <a:xfrm>
            <a:off x="1018030" y="3519551"/>
            <a:ext cx="10158984" cy="341249"/>
          </a:xfrm>
          <a:prstGeom prst="rect">
            <a:avLst/>
          </a:prstGeom>
        </p:spPr>
        <p:txBody>
          <a:bodyPr/>
          <a:lstStyle>
            <a:lvl1pPr>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1pPr>
            <a:lvl2pPr marL="426719" indent="-243838">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2pPr>
            <a:lvl3pPr marL="638968" indent="-273843">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3pPr>
            <a:lvl4pPr marL="860652" indent="-312965">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4pPr>
            <a:lvl5pPr marL="1097280" indent="-365759">
              <a:lnSpc>
                <a:spcPct val="90000"/>
              </a:lnSpc>
              <a:spcBef>
                <a:spcPts val="1000"/>
              </a:spcBef>
              <a:defRPr sz="2400">
                <a:solidFill>
                  <a:srgbClr val="759C6C"/>
                </a:solidFill>
                <a:latin typeface="Oracle Sans Tab Regular"/>
                <a:ea typeface="Oracle Sans Tab Regular"/>
                <a:cs typeface="Oracle Sans Tab Regular"/>
                <a:sym typeface="Oracle Sans Tab Regular"/>
              </a:defRPr>
            </a:lvl5pPr>
          </a:lstStyle>
          <a:p>
            <a:r>
              <a:t>Subhead goes here on one line</a:t>
            </a:r>
          </a:p>
          <a:p>
            <a:pPr lvl="1"/>
            <a:endParaRPr/>
          </a:p>
          <a:p>
            <a:pPr lvl="2"/>
            <a:endParaRPr/>
          </a:p>
          <a:p>
            <a:pPr lvl="3"/>
            <a:endParaRPr/>
          </a:p>
          <a:p>
            <a:pPr lvl="4"/>
            <a:endParaRPr/>
          </a:p>
        </p:txBody>
      </p:sp>
      <p:sp>
        <p:nvSpPr>
          <p:cNvPr id="871" name="Text Field"/>
          <p:cNvSpPr>
            <a:spLocks noGrp="1"/>
          </p:cNvSpPr>
          <p:nvPr>
            <p:ph type="body" sz="quarter" idx="21" hasCustomPrompt="1"/>
          </p:nvPr>
        </p:nvSpPr>
        <p:spPr>
          <a:xfrm>
            <a:off x="1018030" y="4544567"/>
            <a:ext cx="5077970" cy="266293"/>
          </a:xfrm>
          <a:prstGeom prst="rect">
            <a:avLst/>
          </a:prstGeom>
        </p:spPr>
        <p:txBody>
          <a:bodyPr/>
          <a:lstStyle>
            <a:lvl1pPr defTabSz="841247">
              <a:spcBef>
                <a:spcPts val="500"/>
              </a:spcBef>
              <a:defRPr sz="1600">
                <a:solidFill>
                  <a:srgbClr val="FCFBFA"/>
                </a:solidFill>
                <a:latin typeface="Oracle Sans Tab Bold"/>
                <a:ea typeface="Oracle Sans Tab Bold"/>
                <a:cs typeface="Oracle Sans Tab Bold"/>
                <a:sym typeface="Oracle Sans Tab Bold"/>
              </a:defRPr>
            </a:lvl1pPr>
          </a:lstStyle>
          <a:p>
            <a:r>
              <a:t>Name</a:t>
            </a:r>
          </a:p>
        </p:txBody>
      </p:sp>
      <p:sp>
        <p:nvSpPr>
          <p:cNvPr id="872" name="Text Field 2"/>
          <p:cNvSpPr>
            <a:spLocks noGrp="1"/>
          </p:cNvSpPr>
          <p:nvPr>
            <p:ph type="body" sz="quarter" idx="22" hasCustomPrompt="1"/>
          </p:nvPr>
        </p:nvSpPr>
        <p:spPr>
          <a:xfrm>
            <a:off x="1018030" y="4882896"/>
            <a:ext cx="5077970" cy="895183"/>
          </a:xfrm>
          <a:prstGeom prst="rect">
            <a:avLst/>
          </a:prstGeom>
        </p:spPr>
        <p:txBody>
          <a:bodyPr/>
          <a:lstStyle>
            <a:lvl1pPr defTabSz="795527">
              <a:spcBef>
                <a:spcPts val="500"/>
              </a:spcBef>
              <a:defRPr sz="1500">
                <a:solidFill>
                  <a:srgbClr val="FCFBFA"/>
                </a:solidFill>
                <a:latin typeface="Oracle Sans Tab Regular"/>
                <a:ea typeface="Oracle Sans Tab Regular"/>
                <a:cs typeface="Oracle Sans Tab Regular"/>
                <a:sym typeface="Oracle Sans Tab Regular"/>
              </a:defRPr>
            </a:lvl1pPr>
          </a:lstStyle>
          <a:p>
            <a:r>
              <a:t>Presenter’s Title
Organization, Division or Business Unit
Month 00, 2019</a:t>
            </a:r>
          </a:p>
        </p:txBody>
      </p:sp>
      <p:sp>
        <p:nvSpPr>
          <p:cNvPr id="873" name="object 9"/>
          <p:cNvSpPr/>
          <p:nvPr/>
        </p:nvSpPr>
        <p:spPr>
          <a:xfrm>
            <a:off x="-2" y="-1"/>
            <a:ext cx="190486" cy="6857366"/>
          </a:xfrm>
          <a:prstGeom prst="rect">
            <a:avLst/>
          </a:prstGeom>
          <a:blipFill>
            <a:blip r:embed="rId4"/>
            <a:stretch>
              <a:fillRect/>
            </a:stretch>
          </a:blipFill>
          <a:ln w="12700">
            <a:miter lim="400000"/>
          </a:ln>
        </p:spPr>
        <p:txBody>
          <a:bodyPr lIns="45718" tIns="45718" rIns="45718" bIns="45718"/>
          <a:lstStyle/>
          <a:p>
            <a:pPr>
              <a:defRPr sz="2900">
                <a:solidFill>
                  <a:srgbClr val="FCFBFA"/>
                </a:solidFill>
                <a:latin typeface="Oracle Sans Tab Regular"/>
                <a:ea typeface="Oracle Sans Tab Regular"/>
                <a:cs typeface="Oracle Sans Tab Regular"/>
                <a:sym typeface="Oracle Sans Tab Regular"/>
              </a:defRPr>
            </a:pPr>
            <a:endParaRPr/>
          </a:p>
        </p:txBody>
      </p:sp>
      <p:sp>
        <p:nvSpPr>
          <p:cNvPr id="874" name="Slide Number"/>
          <p:cNvSpPr txBox="1">
            <a:spLocks noGrp="1"/>
          </p:cNvSpPr>
          <p:nvPr>
            <p:ph type="sldNum" sz="quarter" idx="2"/>
          </p:nvPr>
        </p:nvSpPr>
        <p:spPr>
          <a:xfrm>
            <a:off x="8737600" y="6292850"/>
            <a:ext cx="127000"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Break - Blue 2">
    <p:bg>
      <p:bgPr>
        <a:solidFill>
          <a:srgbClr val="001E48"/>
        </a:solidFill>
        <a:effectLst/>
      </p:bgPr>
    </p:bg>
    <p:spTree>
      <p:nvGrpSpPr>
        <p:cNvPr id="1" name=""/>
        <p:cNvGrpSpPr/>
        <p:nvPr/>
      </p:nvGrpSpPr>
      <p:grpSpPr>
        <a:xfrm>
          <a:off x="0" y="0"/>
          <a:ext cx="0" cy="0"/>
          <a:chOff x="0" y="0"/>
          <a:chExt cx="0" cy="0"/>
        </a:xfrm>
      </p:grpSpPr>
      <p:pic>
        <p:nvPicPr>
          <p:cNvPr id="121" name="Picture 2" descr="Picture 2"/>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122"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23"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4" name="Section heading (up to 2 lines)Oracle Sans Light 36 pt"/>
          <p:cNvSpPr txBox="1">
            <a:spLocks noGrp="1"/>
          </p:cNvSpPr>
          <p:nvPr>
            <p:ph type="title" hasCustomPrompt="1"/>
          </p:nvPr>
        </p:nvSpPr>
        <p:spPr>
          <a:xfrm>
            <a:off x="1018030" y="2224059"/>
            <a:ext cx="10425601" cy="1164234"/>
          </a:xfrm>
          <a:prstGeom prst="rect">
            <a:avLst/>
          </a:prstGeom>
        </p:spPr>
        <p:txBody>
          <a:bodyPr/>
          <a:lstStyle>
            <a:lvl1pPr>
              <a:defRPr sz="3600">
                <a:solidFill>
                  <a:srgbClr val="FFFFFF"/>
                </a:solidFill>
              </a:defRPr>
            </a:lvl1pPr>
          </a:lstStyle>
          <a:p>
            <a:r>
              <a:t>Section heading (up to 2 lines)Oracle Sans Light 36 pt</a:t>
            </a:r>
          </a:p>
        </p:txBody>
      </p:sp>
      <p:sp>
        <p:nvSpPr>
          <p:cNvPr id="125" name="Body Level One…"/>
          <p:cNvSpPr txBox="1">
            <a:spLocks noGrp="1"/>
          </p:cNvSpPr>
          <p:nvPr>
            <p:ph type="body" sz="quarter" idx="1" hasCustomPrompt="1"/>
          </p:nvPr>
        </p:nvSpPr>
        <p:spPr>
          <a:xfrm>
            <a:off x="1018029" y="3649286"/>
            <a:ext cx="10425601" cy="605655"/>
          </a:xfrm>
          <a:prstGeom prst="rect">
            <a:avLst/>
          </a:prstGeom>
        </p:spPr>
        <p:txBody>
          <a:bodyPr/>
          <a:lstStyle>
            <a:lvl1pPr>
              <a:defRPr>
                <a:solidFill>
                  <a:srgbClr val="FFFFFF"/>
                </a:solidFill>
              </a:defRPr>
            </a:lvl1pPr>
            <a:lvl2pPr marL="0" indent="0">
              <a:buSzTx/>
              <a:buNone/>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Section subheading (up to 2 lines)</a:t>
            </a:r>
          </a:p>
          <a:p>
            <a:pPr lvl="1"/>
            <a:endParaRPr/>
          </a:p>
          <a:p>
            <a:pPr lvl="2"/>
            <a:endParaRPr/>
          </a:p>
          <a:p>
            <a:pPr lvl="3"/>
            <a:endParaRPr/>
          </a:p>
          <a:p>
            <a:pPr lvl="4"/>
            <a:endParaRP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Light - Title/Subtitle 1 Column">
    <p:bg>
      <p:bgPr>
        <a:solidFill>
          <a:srgbClr val="FCFBFA"/>
        </a:solidFill>
        <a:effectLst/>
      </p:bgPr>
    </p:bg>
    <p:spTree>
      <p:nvGrpSpPr>
        <p:cNvPr id="1" name=""/>
        <p:cNvGrpSpPr/>
        <p:nvPr/>
      </p:nvGrpSpPr>
      <p:grpSpPr>
        <a:xfrm>
          <a:off x="0" y="0"/>
          <a:ext cx="0" cy="0"/>
          <a:chOff x="0" y="0"/>
          <a:chExt cx="0" cy="0"/>
        </a:xfrm>
      </p:grpSpPr>
      <p:pic>
        <p:nvPicPr>
          <p:cNvPr id="88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882" name="Body Level One…"/>
          <p:cNvSpPr txBox="1">
            <a:spLocks noGrp="1"/>
          </p:cNvSpPr>
          <p:nvPr>
            <p:ph type="body" sz="quarter" idx="1" hasCustomPrompt="1"/>
          </p:nvPr>
        </p:nvSpPr>
        <p:spPr>
          <a:xfrm>
            <a:off x="766762" y="1014708"/>
            <a:ext cx="10671049"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88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88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Dark - Title/Subtitle 1 Column">
    <p:bg>
      <p:bgPr>
        <a:solidFill>
          <a:srgbClr val="312D2A"/>
        </a:solidFill>
        <a:effectLst/>
      </p:bgPr>
    </p:bg>
    <p:spTree>
      <p:nvGrpSpPr>
        <p:cNvPr id="1" name=""/>
        <p:cNvGrpSpPr/>
        <p:nvPr/>
      </p:nvGrpSpPr>
      <p:grpSpPr>
        <a:xfrm>
          <a:off x="0" y="0"/>
          <a:ext cx="0" cy="0"/>
          <a:chOff x="0" y="0"/>
          <a:chExt cx="0" cy="0"/>
        </a:xfrm>
      </p:grpSpPr>
      <p:pic>
        <p:nvPicPr>
          <p:cNvPr id="891"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892" name="Body Level One…"/>
          <p:cNvSpPr txBox="1">
            <a:spLocks noGrp="1"/>
          </p:cNvSpPr>
          <p:nvPr>
            <p:ph type="body" sz="quarter" idx="1" hasCustomPrompt="1"/>
          </p:nvPr>
        </p:nvSpPr>
        <p:spPr>
          <a:xfrm>
            <a:off x="766762" y="1009902"/>
            <a:ext cx="10671049" cy="330542"/>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89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89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Light - Title 2 Column">
    <p:bg>
      <p:bgPr>
        <a:solidFill>
          <a:srgbClr val="FCFBFA"/>
        </a:solidFill>
        <a:effectLst/>
      </p:bgPr>
    </p:bg>
    <p:spTree>
      <p:nvGrpSpPr>
        <p:cNvPr id="1" name=""/>
        <p:cNvGrpSpPr/>
        <p:nvPr/>
      </p:nvGrpSpPr>
      <p:grpSpPr>
        <a:xfrm>
          <a:off x="0" y="0"/>
          <a:ext cx="0" cy="0"/>
          <a:chOff x="0" y="0"/>
          <a:chExt cx="0" cy="0"/>
        </a:xfrm>
      </p:grpSpPr>
      <p:pic>
        <p:nvPicPr>
          <p:cNvPr id="901"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902" name="Body Level One…"/>
          <p:cNvSpPr txBox="1">
            <a:spLocks noGrp="1"/>
          </p:cNvSpPr>
          <p:nvPr>
            <p:ph type="body" sz="half" idx="1"/>
          </p:nvPr>
        </p:nvSpPr>
        <p:spPr>
          <a:xfrm>
            <a:off x="768875" y="1608574"/>
            <a:ext cx="5084065" cy="4507994"/>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903"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pic>
        <p:nvPicPr>
          <p:cNvPr id="904"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90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90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Dark - Title 2 Column">
    <p:bg>
      <p:bgPr>
        <a:solidFill>
          <a:srgbClr val="312D2A"/>
        </a:solidFill>
        <a:effectLst/>
      </p:bgPr>
    </p:bg>
    <p:spTree>
      <p:nvGrpSpPr>
        <p:cNvPr id="1" name=""/>
        <p:cNvGrpSpPr/>
        <p:nvPr/>
      </p:nvGrpSpPr>
      <p:grpSpPr>
        <a:xfrm>
          <a:off x="0" y="0"/>
          <a:ext cx="0" cy="0"/>
          <a:chOff x="0" y="0"/>
          <a:chExt cx="0" cy="0"/>
        </a:xfrm>
      </p:grpSpPr>
      <p:pic>
        <p:nvPicPr>
          <p:cNvPr id="91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914" name="Body Level One…"/>
          <p:cNvSpPr txBox="1">
            <a:spLocks noGrp="1"/>
          </p:cNvSpPr>
          <p:nvPr>
            <p:ph type="body" sz="half" idx="1"/>
          </p:nvPr>
        </p:nvSpPr>
        <p:spPr>
          <a:xfrm>
            <a:off x="768875" y="1608574"/>
            <a:ext cx="5084065"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915" name="Column Divider"/>
          <p:cNvSpPr/>
          <p:nvPr/>
        </p:nvSpPr>
        <p:spPr>
          <a:xfrm flipH="1">
            <a:off x="6109577" y="1608575"/>
            <a:ext cx="1" cy="4507994"/>
          </a:xfrm>
          <a:prstGeom prst="line">
            <a:avLst/>
          </a:prstGeom>
          <a:ln w="19050">
            <a:solidFill>
              <a:srgbClr val="8B8580">
                <a:alpha val="25000"/>
              </a:srgbClr>
            </a:solidFill>
          </a:ln>
        </p:spPr>
        <p:txBody>
          <a:bodyPr lIns="45718" tIns="45718" rIns="45718" bIns="45718"/>
          <a:lstStyle/>
          <a:p>
            <a:endParaRPr/>
          </a:p>
        </p:txBody>
      </p:sp>
      <p:sp>
        <p:nvSpPr>
          <p:cNvPr id="91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91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Light - Title/Subtitle 2 Column">
    <p:bg>
      <p:bgPr>
        <a:solidFill>
          <a:srgbClr val="FCFBFA"/>
        </a:solidFill>
        <a:effectLst/>
      </p:bgPr>
    </p:bg>
    <p:spTree>
      <p:nvGrpSpPr>
        <p:cNvPr id="1" name=""/>
        <p:cNvGrpSpPr/>
        <p:nvPr/>
      </p:nvGrpSpPr>
      <p:grpSpPr>
        <a:xfrm>
          <a:off x="0" y="0"/>
          <a:ext cx="0" cy="0"/>
          <a:chOff x="0" y="0"/>
          <a:chExt cx="0" cy="0"/>
        </a:xfrm>
      </p:grpSpPr>
      <p:pic>
        <p:nvPicPr>
          <p:cNvPr id="92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925"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926" name="Column Divider"/>
          <p:cNvSpPr/>
          <p:nvPr/>
        </p:nvSpPr>
        <p:spPr>
          <a:xfrm flipH="1">
            <a:off x="6108520" y="1608297"/>
            <a:ext cx="1" cy="4507995"/>
          </a:xfrm>
          <a:prstGeom prst="line">
            <a:avLst/>
          </a:prstGeom>
          <a:ln w="19050">
            <a:solidFill>
              <a:srgbClr val="8B8580">
                <a:alpha val="25000"/>
              </a:srgbClr>
            </a:solidFill>
          </a:ln>
        </p:spPr>
        <p:txBody>
          <a:bodyPr lIns="45718" tIns="45718" rIns="45718" bIns="45718"/>
          <a:lstStyle/>
          <a:p>
            <a:endParaRPr/>
          </a:p>
        </p:txBody>
      </p:sp>
      <p:sp>
        <p:nvSpPr>
          <p:cNvPr id="92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92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Dark - Title/Subtitle 2 Column">
    <p:bg>
      <p:bgPr>
        <a:solidFill>
          <a:srgbClr val="312D2A"/>
        </a:solidFill>
        <a:effectLst/>
      </p:bgPr>
    </p:bg>
    <p:spTree>
      <p:nvGrpSpPr>
        <p:cNvPr id="1" name=""/>
        <p:cNvGrpSpPr/>
        <p:nvPr/>
      </p:nvGrpSpPr>
      <p:grpSpPr>
        <a:xfrm>
          <a:off x="0" y="0"/>
          <a:ext cx="0" cy="0"/>
          <a:chOff x="0" y="0"/>
          <a:chExt cx="0" cy="0"/>
        </a:xfrm>
      </p:grpSpPr>
      <p:pic>
        <p:nvPicPr>
          <p:cNvPr id="93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936"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937" name="Column Divider"/>
          <p:cNvSpPr/>
          <p:nvPr/>
        </p:nvSpPr>
        <p:spPr>
          <a:xfrm flipH="1">
            <a:off x="6108520" y="1608587"/>
            <a:ext cx="1" cy="4507994"/>
          </a:xfrm>
          <a:prstGeom prst="line">
            <a:avLst/>
          </a:prstGeom>
          <a:ln w="19050">
            <a:solidFill>
              <a:srgbClr val="8B8580">
                <a:alpha val="25000"/>
              </a:srgbClr>
            </a:solidFill>
          </a:ln>
        </p:spPr>
        <p:txBody>
          <a:bodyPr lIns="45718" tIns="45718" rIns="45718" bIns="45718"/>
          <a:lstStyle/>
          <a:p>
            <a:endParaRPr/>
          </a:p>
        </p:txBody>
      </p:sp>
      <p:sp>
        <p:nvSpPr>
          <p:cNvPr id="93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93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Light - Title 3 Column">
    <p:bg>
      <p:bgPr>
        <a:solidFill>
          <a:srgbClr val="FCFBFA"/>
        </a:solidFill>
        <a:effectLst/>
      </p:bgPr>
    </p:bg>
    <p:spTree>
      <p:nvGrpSpPr>
        <p:cNvPr id="1" name=""/>
        <p:cNvGrpSpPr/>
        <p:nvPr/>
      </p:nvGrpSpPr>
      <p:grpSpPr>
        <a:xfrm>
          <a:off x="0" y="0"/>
          <a:ext cx="0" cy="0"/>
          <a:chOff x="0" y="0"/>
          <a:chExt cx="0" cy="0"/>
        </a:xfrm>
      </p:grpSpPr>
      <p:pic>
        <p:nvPicPr>
          <p:cNvPr id="94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947"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948" name="Column Divider"/>
          <p:cNvSpPr/>
          <p:nvPr/>
        </p:nvSpPr>
        <p:spPr>
          <a:xfrm flipH="1">
            <a:off x="4263414" y="1609725"/>
            <a:ext cx="1" cy="4507994"/>
          </a:xfrm>
          <a:prstGeom prst="line">
            <a:avLst/>
          </a:prstGeom>
          <a:ln w="19050">
            <a:solidFill>
              <a:srgbClr val="8B8580">
                <a:alpha val="25000"/>
              </a:srgbClr>
            </a:solidFill>
          </a:ln>
        </p:spPr>
        <p:txBody>
          <a:bodyPr lIns="45718" tIns="45718" rIns="45718" bIns="45718"/>
          <a:lstStyle/>
          <a:p>
            <a:endParaRPr/>
          </a:p>
        </p:txBody>
      </p:sp>
      <p:sp>
        <p:nvSpPr>
          <p:cNvPr id="949" name="Column Divider 2"/>
          <p:cNvSpPr/>
          <p:nvPr/>
        </p:nvSpPr>
        <p:spPr>
          <a:xfrm flipH="1">
            <a:off x="7951510" y="1609725"/>
            <a:ext cx="1" cy="4507994"/>
          </a:xfrm>
          <a:prstGeom prst="line">
            <a:avLst/>
          </a:prstGeom>
          <a:ln w="19050">
            <a:solidFill>
              <a:srgbClr val="8B8580">
                <a:alpha val="24706"/>
              </a:srgbClr>
            </a:solidFill>
          </a:ln>
        </p:spPr>
        <p:txBody>
          <a:bodyPr lIns="45718" tIns="45718" rIns="45718" bIns="45718"/>
          <a:lstStyle/>
          <a:p>
            <a:endParaRPr/>
          </a:p>
        </p:txBody>
      </p:sp>
      <p:sp>
        <p:nvSpPr>
          <p:cNvPr id="9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95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Dark - Title 3 Column">
    <p:bg>
      <p:bgPr>
        <a:solidFill>
          <a:srgbClr val="312D2A"/>
        </a:solidFill>
        <a:effectLst/>
      </p:bgPr>
    </p:bg>
    <p:spTree>
      <p:nvGrpSpPr>
        <p:cNvPr id="1" name=""/>
        <p:cNvGrpSpPr/>
        <p:nvPr/>
      </p:nvGrpSpPr>
      <p:grpSpPr>
        <a:xfrm>
          <a:off x="0" y="0"/>
          <a:ext cx="0" cy="0"/>
          <a:chOff x="0" y="0"/>
          <a:chExt cx="0" cy="0"/>
        </a:xfrm>
      </p:grpSpPr>
      <p:pic>
        <p:nvPicPr>
          <p:cNvPr id="95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959" name="Body Level One…"/>
          <p:cNvSpPr txBox="1">
            <a:spLocks noGrp="1"/>
          </p:cNvSpPr>
          <p:nvPr>
            <p:ph type="body" sz="quarter" idx="1"/>
          </p:nvPr>
        </p:nvSpPr>
        <p:spPr>
          <a:xfrm>
            <a:off x="768875" y="1609725"/>
            <a:ext cx="3300985" cy="4507992"/>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960" name="Column Divider"/>
          <p:cNvSpPr/>
          <p:nvPr/>
        </p:nvSpPr>
        <p:spPr>
          <a:xfrm flipH="1">
            <a:off x="4263414" y="1610335"/>
            <a:ext cx="1" cy="4507994"/>
          </a:xfrm>
          <a:prstGeom prst="line">
            <a:avLst/>
          </a:prstGeom>
          <a:ln w="19050">
            <a:solidFill>
              <a:srgbClr val="8B8580">
                <a:alpha val="25000"/>
              </a:srgbClr>
            </a:solidFill>
          </a:ln>
        </p:spPr>
        <p:txBody>
          <a:bodyPr lIns="45718" tIns="45718" rIns="45718" bIns="45718"/>
          <a:lstStyle/>
          <a:p>
            <a:endParaRPr/>
          </a:p>
        </p:txBody>
      </p:sp>
      <p:sp>
        <p:nvSpPr>
          <p:cNvPr id="961" name="Column Divider 2"/>
          <p:cNvSpPr/>
          <p:nvPr/>
        </p:nvSpPr>
        <p:spPr>
          <a:xfrm flipH="1">
            <a:off x="7951510" y="1610335"/>
            <a:ext cx="1" cy="4507994"/>
          </a:xfrm>
          <a:prstGeom prst="line">
            <a:avLst/>
          </a:prstGeom>
          <a:ln w="19050">
            <a:solidFill>
              <a:srgbClr val="8B8580">
                <a:alpha val="24706"/>
              </a:srgbClr>
            </a:solidFill>
          </a:ln>
        </p:spPr>
        <p:txBody>
          <a:bodyPr lIns="45718" tIns="45718" rIns="45718" bIns="45718"/>
          <a:lstStyle/>
          <a:p>
            <a:endParaRPr/>
          </a:p>
        </p:txBody>
      </p:sp>
      <p:sp>
        <p:nvSpPr>
          <p:cNvPr id="96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96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Light - Title/Subtitle 3 Column">
    <p:bg>
      <p:bgPr>
        <a:solidFill>
          <a:srgbClr val="FCFBFA"/>
        </a:solidFill>
        <a:effectLst/>
      </p:bgPr>
    </p:bg>
    <p:spTree>
      <p:nvGrpSpPr>
        <p:cNvPr id="1" name=""/>
        <p:cNvGrpSpPr/>
        <p:nvPr/>
      </p:nvGrpSpPr>
      <p:grpSpPr>
        <a:xfrm>
          <a:off x="0" y="0"/>
          <a:ext cx="0" cy="0"/>
          <a:chOff x="0" y="0"/>
          <a:chExt cx="0" cy="0"/>
        </a:xfrm>
      </p:grpSpPr>
      <p:pic>
        <p:nvPicPr>
          <p:cNvPr id="97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97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972" name="Column Divider"/>
          <p:cNvSpPr/>
          <p:nvPr/>
        </p:nvSpPr>
        <p:spPr>
          <a:xfrm flipH="1">
            <a:off x="4261915" y="1609723"/>
            <a:ext cx="1" cy="4507994"/>
          </a:xfrm>
          <a:prstGeom prst="line">
            <a:avLst/>
          </a:prstGeom>
          <a:ln w="19050">
            <a:solidFill>
              <a:srgbClr val="8B8580">
                <a:alpha val="25000"/>
              </a:srgbClr>
            </a:solidFill>
          </a:ln>
        </p:spPr>
        <p:txBody>
          <a:bodyPr lIns="45718" tIns="45718" rIns="45718" bIns="45718"/>
          <a:lstStyle/>
          <a:p>
            <a:endParaRPr/>
          </a:p>
        </p:txBody>
      </p:sp>
      <p:sp>
        <p:nvSpPr>
          <p:cNvPr id="973" name="Column Divider 2"/>
          <p:cNvSpPr/>
          <p:nvPr/>
        </p:nvSpPr>
        <p:spPr>
          <a:xfrm flipH="1">
            <a:off x="7951236" y="1609723"/>
            <a:ext cx="1" cy="4507994"/>
          </a:xfrm>
          <a:prstGeom prst="line">
            <a:avLst/>
          </a:prstGeom>
          <a:ln w="19050">
            <a:solidFill>
              <a:srgbClr val="8B8580">
                <a:alpha val="25000"/>
              </a:srgbClr>
            </a:solidFill>
          </a:ln>
        </p:spPr>
        <p:txBody>
          <a:bodyPr lIns="45718" tIns="45718" rIns="45718" bIns="45718"/>
          <a:lstStyle/>
          <a:p>
            <a:endParaRPr/>
          </a:p>
        </p:txBody>
      </p:sp>
      <p:sp>
        <p:nvSpPr>
          <p:cNvPr id="974"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97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Dark - Title/Subtitle 3 Column">
    <p:bg>
      <p:bgPr>
        <a:solidFill>
          <a:srgbClr val="312D2A"/>
        </a:solidFill>
        <a:effectLst/>
      </p:bgPr>
    </p:bg>
    <p:spTree>
      <p:nvGrpSpPr>
        <p:cNvPr id="1" name=""/>
        <p:cNvGrpSpPr/>
        <p:nvPr/>
      </p:nvGrpSpPr>
      <p:grpSpPr>
        <a:xfrm>
          <a:off x="0" y="0"/>
          <a:ext cx="0" cy="0"/>
          <a:chOff x="0" y="0"/>
          <a:chExt cx="0" cy="0"/>
        </a:xfrm>
      </p:grpSpPr>
      <p:pic>
        <p:nvPicPr>
          <p:cNvPr id="982"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98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984" name="Column Divider"/>
          <p:cNvSpPr/>
          <p:nvPr/>
        </p:nvSpPr>
        <p:spPr>
          <a:xfrm flipH="1">
            <a:off x="4261915" y="1609725"/>
            <a:ext cx="1" cy="4507994"/>
          </a:xfrm>
          <a:prstGeom prst="line">
            <a:avLst/>
          </a:prstGeom>
          <a:ln w="19050">
            <a:solidFill>
              <a:srgbClr val="8B8580">
                <a:alpha val="25000"/>
              </a:srgbClr>
            </a:solidFill>
          </a:ln>
        </p:spPr>
        <p:txBody>
          <a:bodyPr lIns="45718" tIns="45718" rIns="45718" bIns="45718"/>
          <a:lstStyle/>
          <a:p>
            <a:endParaRPr/>
          </a:p>
        </p:txBody>
      </p:sp>
      <p:sp>
        <p:nvSpPr>
          <p:cNvPr id="985" name="Column Divider 2"/>
          <p:cNvSpPr/>
          <p:nvPr/>
        </p:nvSpPr>
        <p:spPr>
          <a:xfrm flipH="1">
            <a:off x="7951236" y="1609725"/>
            <a:ext cx="1" cy="4507994"/>
          </a:xfrm>
          <a:prstGeom prst="line">
            <a:avLst/>
          </a:prstGeom>
          <a:ln w="19050">
            <a:solidFill>
              <a:srgbClr val="8B8580">
                <a:alpha val="25000"/>
              </a:srgbClr>
            </a:solidFill>
          </a:ln>
        </p:spPr>
        <p:txBody>
          <a:bodyPr lIns="45718" tIns="45718" rIns="45718" bIns="45718"/>
          <a:lstStyle/>
          <a:p>
            <a:endParaRPr/>
          </a:p>
        </p:txBody>
      </p:sp>
      <p:sp>
        <p:nvSpPr>
          <p:cNvPr id="98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98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5_Light - Customer success metrics headine">
    <p:spTree>
      <p:nvGrpSpPr>
        <p:cNvPr id="1" name=""/>
        <p:cNvGrpSpPr/>
        <p:nvPr/>
      </p:nvGrpSpPr>
      <p:grpSpPr>
        <a:xfrm>
          <a:off x="0" y="0"/>
          <a:ext cx="0" cy="0"/>
          <a:chOff x="0" y="0"/>
          <a:chExt cx="0" cy="0"/>
        </a:xfrm>
      </p:grpSpPr>
      <p:pic>
        <p:nvPicPr>
          <p:cNvPr id="143" name="Picture 17" descr="Picture 17"/>
          <p:cNvPicPr>
            <a:picLocks noChangeAspect="1"/>
          </p:cNvPicPr>
          <p:nvPr/>
        </p:nvPicPr>
        <p:blipFill>
          <a:blip r:embed="rId2"/>
          <a:stretch>
            <a:fillRect/>
          </a:stretch>
        </p:blipFill>
        <p:spPr>
          <a:xfrm>
            <a:off x="0" y="0"/>
            <a:ext cx="12192000" cy="254000"/>
          </a:xfrm>
          <a:prstGeom prst="rect">
            <a:avLst/>
          </a:prstGeom>
          <a:ln w="12700">
            <a:miter lim="400000"/>
          </a:ln>
        </p:spPr>
      </p:pic>
      <p:pic>
        <p:nvPicPr>
          <p:cNvPr id="144" name="Picture 30" descr="Picture 30"/>
          <p:cNvPicPr>
            <a:picLocks noChangeAspect="1"/>
          </p:cNvPicPr>
          <p:nvPr/>
        </p:nvPicPr>
        <p:blipFill>
          <a:blip r:embed="rId3"/>
          <a:stretch>
            <a:fillRect/>
          </a:stretch>
        </p:blipFill>
        <p:spPr>
          <a:xfrm>
            <a:off x="6096000" y="254000"/>
            <a:ext cx="6096000" cy="6604000"/>
          </a:xfrm>
          <a:prstGeom prst="rect">
            <a:avLst/>
          </a:prstGeom>
          <a:ln w="12700">
            <a:miter lim="400000"/>
          </a:ln>
        </p:spPr>
      </p:pic>
      <p:sp>
        <p:nvSpPr>
          <p:cNvPr id="145" name="Picture Placeholder 2"/>
          <p:cNvSpPr>
            <a:spLocks noGrp="1"/>
          </p:cNvSpPr>
          <p:nvPr>
            <p:ph type="pic" idx="21"/>
          </p:nvPr>
        </p:nvSpPr>
        <p:spPr>
          <a:xfrm>
            <a:off x="6095998" y="254000"/>
            <a:ext cx="6096002" cy="6604000"/>
          </a:xfrm>
          <a:prstGeom prst="rect">
            <a:avLst/>
          </a:prstGeom>
        </p:spPr>
        <p:txBody>
          <a:bodyPr lIns="91439" tIns="45719" rIns="91439" bIns="45719">
            <a:noAutofit/>
          </a:bodyPr>
          <a:lstStyle/>
          <a:p>
            <a:endParaRPr/>
          </a:p>
        </p:txBody>
      </p:sp>
      <p:pic>
        <p:nvPicPr>
          <p:cNvPr id="146" name="OTag" descr="OTag"/>
          <p:cNvPicPr>
            <a:picLocks noChangeAspect="1"/>
          </p:cNvPicPr>
          <p:nvPr/>
        </p:nvPicPr>
        <p:blipFill>
          <a:blip r:embed="rId4"/>
          <a:stretch>
            <a:fillRect/>
          </a:stretch>
        </p:blipFill>
        <p:spPr>
          <a:xfrm>
            <a:off x="11183111" y="6355079"/>
            <a:ext cx="502922" cy="502922"/>
          </a:xfrm>
          <a:prstGeom prst="rect">
            <a:avLst/>
          </a:prstGeom>
          <a:ln w="12700">
            <a:miter lim="400000"/>
          </a:ln>
        </p:spPr>
      </p:pic>
      <p:sp>
        <p:nvSpPr>
          <p:cNvPr id="147" name="Click to add title"/>
          <p:cNvSpPr txBox="1">
            <a:spLocks noGrp="1"/>
          </p:cNvSpPr>
          <p:nvPr>
            <p:ph type="title" hasCustomPrompt="1"/>
          </p:nvPr>
        </p:nvSpPr>
        <p:spPr>
          <a:xfrm>
            <a:off x="762000" y="1272762"/>
            <a:ext cx="4762526" cy="500430"/>
          </a:xfrm>
          <a:prstGeom prst="rect">
            <a:avLst/>
          </a:prstGeom>
        </p:spPr>
        <p:txBody>
          <a:bodyPr/>
          <a:lstStyle>
            <a:lvl1pPr>
              <a:defRPr sz="4000">
                <a:solidFill>
                  <a:schemeClr val="accent5"/>
                </a:solidFill>
                <a:latin typeface="Georgia"/>
                <a:ea typeface="Georgia"/>
                <a:cs typeface="Georgia"/>
                <a:sym typeface="Georgia"/>
              </a:defRPr>
            </a:lvl1pPr>
          </a:lstStyle>
          <a:p>
            <a:r>
              <a:t>Click to add title</a:t>
            </a:r>
          </a:p>
        </p:txBody>
      </p:sp>
      <p:sp>
        <p:nvSpPr>
          <p:cNvPr id="148" name="Body Level One…"/>
          <p:cNvSpPr txBox="1">
            <a:spLocks noGrp="1"/>
          </p:cNvSpPr>
          <p:nvPr>
            <p:ph type="body" sz="quarter" idx="1" hasCustomPrompt="1"/>
          </p:nvPr>
        </p:nvSpPr>
        <p:spPr>
          <a:xfrm>
            <a:off x="762000" y="2096248"/>
            <a:ext cx="4762526" cy="716519"/>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vl2pPr marL="426719" indent="-243838">
              <a:defRPr sz="2400">
                <a:solidFill>
                  <a:srgbClr val="715BFF"/>
                </a:solidFill>
                <a:latin typeface="Oracle Sans Bold"/>
                <a:ea typeface="Oracle Sans Bold"/>
                <a:cs typeface="Oracle Sans Bold"/>
                <a:sym typeface="Oracle Sans Bold"/>
              </a:defRPr>
            </a:lvl2pPr>
            <a:lvl3pPr marL="638968" indent="-273843">
              <a:defRPr sz="2400">
                <a:solidFill>
                  <a:srgbClr val="715BFF"/>
                </a:solidFill>
                <a:latin typeface="Oracle Sans Bold"/>
                <a:ea typeface="Oracle Sans Bold"/>
                <a:cs typeface="Oracle Sans Bold"/>
                <a:sym typeface="Oracle Sans Bold"/>
              </a:defRPr>
            </a:lvl3pPr>
            <a:lvl4pPr marL="860652" indent="-312965">
              <a:defRPr sz="2400">
                <a:solidFill>
                  <a:srgbClr val="715BFF"/>
                </a:solidFill>
                <a:latin typeface="Oracle Sans Bold"/>
                <a:ea typeface="Oracle Sans Bold"/>
                <a:cs typeface="Oracle Sans Bold"/>
                <a:sym typeface="Oracle Sans Bold"/>
              </a:defRPr>
            </a:lvl4pPr>
            <a:lvl5pPr marL="1097280" indent="-365759">
              <a:defRPr sz="2400">
                <a:solidFill>
                  <a:srgbClr val="715BFF"/>
                </a:solidFill>
                <a:latin typeface="Oracle Sans Bold"/>
                <a:ea typeface="Oracle Sans Bold"/>
                <a:cs typeface="Oracle Sans Bold"/>
                <a:sym typeface="Oracle Sans Bold"/>
              </a:defRPr>
            </a:lvl5pPr>
          </a:lstStyle>
          <a:p>
            <a:r>
              <a:t>XX%</a:t>
            </a:r>
          </a:p>
          <a:p>
            <a:pPr lvl="1"/>
            <a:endParaRPr/>
          </a:p>
          <a:p>
            <a:pPr lvl="2"/>
            <a:endParaRPr/>
          </a:p>
          <a:p>
            <a:pPr lvl="3"/>
            <a:endParaRPr/>
          </a:p>
          <a:p>
            <a:pPr lvl="4"/>
            <a:endParaRPr/>
          </a:p>
        </p:txBody>
      </p:sp>
      <p:sp>
        <p:nvSpPr>
          <p:cNvPr id="149" name="Text Placeholder 6"/>
          <p:cNvSpPr>
            <a:spLocks noGrp="1"/>
          </p:cNvSpPr>
          <p:nvPr>
            <p:ph type="body" sz="quarter" idx="22" hasCustomPrompt="1"/>
          </p:nvPr>
        </p:nvSpPr>
        <p:spPr>
          <a:xfrm>
            <a:off x="762000" y="2859065"/>
            <a:ext cx="4762526" cy="492445"/>
          </a:xfrm>
          <a:prstGeom prst="rect">
            <a:avLst/>
          </a:prstGeom>
        </p:spPr>
        <p:txBody>
          <a:bodyPr/>
          <a:lstStyle>
            <a:lvl1pPr defTabSz="795527">
              <a:spcBef>
                <a:spcPts val="500"/>
              </a:spcBef>
              <a:defRPr sz="1500"/>
            </a:lvl1pPr>
          </a:lstStyle>
          <a:p>
            <a:r>
              <a:t>Lorem ipsum dolor sit amet, consectetur adipiscing elit. Duis vitae interdum diam</a:t>
            </a:r>
          </a:p>
        </p:txBody>
      </p:sp>
      <p:sp>
        <p:nvSpPr>
          <p:cNvPr id="150" name="Text Placeholder 4"/>
          <p:cNvSpPr>
            <a:spLocks noGrp="1"/>
          </p:cNvSpPr>
          <p:nvPr>
            <p:ph type="body" sz="quarter" idx="23" hasCustomPrompt="1"/>
          </p:nvPr>
        </p:nvSpPr>
        <p:spPr>
          <a:xfrm>
            <a:off x="762000" y="3455630"/>
            <a:ext cx="4762526" cy="716519"/>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151" name="Text Placeholder 6"/>
          <p:cNvSpPr>
            <a:spLocks noGrp="1"/>
          </p:cNvSpPr>
          <p:nvPr>
            <p:ph type="body" sz="quarter" idx="24" hasCustomPrompt="1"/>
          </p:nvPr>
        </p:nvSpPr>
        <p:spPr>
          <a:xfrm>
            <a:off x="762000" y="4218447"/>
            <a:ext cx="4762526" cy="492445"/>
          </a:xfrm>
          <a:prstGeom prst="rect">
            <a:avLst/>
          </a:prstGeom>
        </p:spPr>
        <p:txBody>
          <a:bodyPr/>
          <a:lstStyle>
            <a:lvl1pPr defTabSz="795527">
              <a:spcBef>
                <a:spcPts val="500"/>
              </a:spcBef>
              <a:defRPr sz="1500"/>
            </a:lvl1pPr>
          </a:lstStyle>
          <a:p>
            <a:r>
              <a:t>Lorem ipsum dolor sit amet, consectetur adipiscing elit. Duis vitae interdum diam</a:t>
            </a:r>
          </a:p>
        </p:txBody>
      </p:sp>
      <p:sp>
        <p:nvSpPr>
          <p:cNvPr id="152" name="Text Placeholder 4"/>
          <p:cNvSpPr>
            <a:spLocks noGrp="1"/>
          </p:cNvSpPr>
          <p:nvPr>
            <p:ph type="body" sz="quarter" idx="25" hasCustomPrompt="1"/>
          </p:nvPr>
        </p:nvSpPr>
        <p:spPr>
          <a:xfrm>
            <a:off x="762000" y="4833018"/>
            <a:ext cx="4762526" cy="716519"/>
          </a:xfrm>
          <a:prstGeom prst="rect">
            <a:avLst/>
          </a:prstGeom>
        </p:spPr>
        <p:txBody>
          <a:bodyPr anchor="b"/>
          <a:lstStyle>
            <a:lvl1pPr>
              <a:defRPr sz="2400">
                <a:solidFill>
                  <a:srgbClr val="715BFF"/>
                </a:solidFill>
                <a:latin typeface="Oracle Sans Bold"/>
                <a:ea typeface="Oracle Sans Bold"/>
                <a:cs typeface="Oracle Sans Bold"/>
                <a:sym typeface="Oracle Sans Bold"/>
              </a:defRPr>
            </a:lvl1pPr>
          </a:lstStyle>
          <a:p>
            <a:r>
              <a:t>XX%</a:t>
            </a:r>
          </a:p>
        </p:txBody>
      </p:sp>
      <p:sp>
        <p:nvSpPr>
          <p:cNvPr id="153" name="Text Placeholder 6"/>
          <p:cNvSpPr>
            <a:spLocks noGrp="1"/>
          </p:cNvSpPr>
          <p:nvPr>
            <p:ph type="body" sz="quarter" idx="26" hasCustomPrompt="1"/>
          </p:nvPr>
        </p:nvSpPr>
        <p:spPr>
          <a:xfrm>
            <a:off x="762000" y="5595835"/>
            <a:ext cx="4762526" cy="492445"/>
          </a:xfrm>
          <a:prstGeom prst="rect">
            <a:avLst/>
          </a:prstGeom>
        </p:spPr>
        <p:txBody>
          <a:bodyPr/>
          <a:lstStyle>
            <a:lvl1pPr defTabSz="795527">
              <a:spcBef>
                <a:spcPts val="500"/>
              </a:spcBef>
              <a:defRPr sz="1500"/>
            </a:lvl1pPr>
          </a:lstStyle>
          <a:p>
            <a:r>
              <a:t>Lorem ipsum dolor sit amet, consectetur adipiscing elit. Duis vitae interdum diam</a:t>
            </a:r>
          </a:p>
        </p:txBody>
      </p:sp>
      <p:sp>
        <p:nvSpPr>
          <p:cNvPr id="154" name="Accent Mark"/>
          <p:cNvSpPr/>
          <p:nvPr/>
        </p:nvSpPr>
        <p:spPr>
          <a:xfrm flipH="1">
            <a:off x="762000" y="1967345"/>
            <a:ext cx="230402" cy="2"/>
          </a:xfrm>
          <a:prstGeom prst="line">
            <a:avLst/>
          </a:prstGeom>
          <a:ln w="38100">
            <a:solidFill>
              <a:schemeClr val="accent2"/>
            </a:solidFill>
          </a:ln>
        </p:spPr>
        <p:txBody>
          <a:bodyPr lIns="45718" tIns="45718" rIns="45718" bIns="45718"/>
          <a:lstStyle/>
          <a:p>
            <a:endParaRPr/>
          </a:p>
        </p:txBody>
      </p:sp>
      <p:sp>
        <p:nvSpPr>
          <p:cNvPr id="155" name="Slide Number"/>
          <p:cNvSpPr txBox="1">
            <a:spLocks noGrp="1"/>
          </p:cNvSpPr>
          <p:nvPr>
            <p:ph type="sldNum" sz="quarter" idx="2"/>
          </p:nvPr>
        </p:nvSpPr>
        <p:spPr>
          <a:xfrm>
            <a:off x="762000" y="6517640"/>
            <a:ext cx="135255" cy="177801"/>
          </a:xfrm>
          <a:prstGeom prst="rect">
            <a:avLst/>
          </a:prstGeom>
        </p:spPr>
        <p:txBody>
          <a:bodyPr/>
          <a:lstStyle>
            <a:lvl1pPr>
              <a:defRPr sz="1000">
                <a:solidFill>
                  <a:srgbClr val="8B8580"/>
                </a:solidFill>
              </a:defRPr>
            </a:lvl1p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Light - Title 4 Column">
    <p:bg>
      <p:bgPr>
        <a:solidFill>
          <a:srgbClr val="FCFBFA"/>
        </a:solidFill>
        <a:effectLst/>
      </p:bgPr>
    </p:bg>
    <p:spTree>
      <p:nvGrpSpPr>
        <p:cNvPr id="1" name=""/>
        <p:cNvGrpSpPr/>
        <p:nvPr/>
      </p:nvGrpSpPr>
      <p:grpSpPr>
        <a:xfrm>
          <a:off x="0" y="0"/>
          <a:ext cx="0" cy="0"/>
          <a:chOff x="0" y="0"/>
          <a:chExt cx="0" cy="0"/>
        </a:xfrm>
      </p:grpSpPr>
      <p:pic>
        <p:nvPicPr>
          <p:cNvPr id="99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995" name="Body Level One…"/>
          <p:cNvSpPr txBox="1">
            <a:spLocks noGrp="1"/>
          </p:cNvSpPr>
          <p:nvPr>
            <p:ph type="body" sz="quarter" idx="1"/>
          </p:nvPr>
        </p:nvSpPr>
        <p:spPr>
          <a:xfrm>
            <a:off x="768875" y="1589524"/>
            <a:ext cx="2478024" cy="4525525"/>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996" name="Column Divider"/>
          <p:cNvSpPr/>
          <p:nvPr/>
        </p:nvSpPr>
        <p:spPr>
          <a:xfrm flipH="1">
            <a:off x="3374449" y="1590158"/>
            <a:ext cx="1" cy="4525999"/>
          </a:xfrm>
          <a:prstGeom prst="line">
            <a:avLst/>
          </a:prstGeom>
          <a:ln w="19050">
            <a:solidFill>
              <a:srgbClr val="8B8580">
                <a:alpha val="25000"/>
              </a:srgbClr>
            </a:solidFill>
          </a:ln>
        </p:spPr>
        <p:txBody>
          <a:bodyPr lIns="45718" tIns="45718" rIns="45718" bIns="45718"/>
          <a:lstStyle/>
          <a:p>
            <a:endParaRPr/>
          </a:p>
        </p:txBody>
      </p:sp>
      <p:sp>
        <p:nvSpPr>
          <p:cNvPr id="997" name="Column Divider 2"/>
          <p:cNvSpPr/>
          <p:nvPr/>
        </p:nvSpPr>
        <p:spPr>
          <a:xfrm flipH="1">
            <a:off x="6107576" y="1590158"/>
            <a:ext cx="1" cy="4525999"/>
          </a:xfrm>
          <a:prstGeom prst="line">
            <a:avLst/>
          </a:prstGeom>
          <a:ln w="19050">
            <a:solidFill>
              <a:srgbClr val="8B8580">
                <a:alpha val="24706"/>
              </a:srgbClr>
            </a:solidFill>
          </a:ln>
        </p:spPr>
        <p:txBody>
          <a:bodyPr lIns="45718" tIns="45718" rIns="45718" bIns="45718"/>
          <a:lstStyle/>
          <a:p>
            <a:endParaRPr/>
          </a:p>
        </p:txBody>
      </p:sp>
      <p:sp>
        <p:nvSpPr>
          <p:cNvPr id="998" name="Column Divider 3"/>
          <p:cNvSpPr/>
          <p:nvPr/>
        </p:nvSpPr>
        <p:spPr>
          <a:xfrm flipH="1">
            <a:off x="8840703" y="1590158"/>
            <a:ext cx="1" cy="4525999"/>
          </a:xfrm>
          <a:prstGeom prst="line">
            <a:avLst/>
          </a:prstGeom>
          <a:ln w="19050">
            <a:solidFill>
              <a:srgbClr val="8B8580">
                <a:alpha val="24706"/>
              </a:srgbClr>
            </a:solidFill>
          </a:ln>
        </p:spPr>
        <p:txBody>
          <a:bodyPr lIns="45718" tIns="45718" rIns="45718" bIns="45718"/>
          <a:lstStyle/>
          <a:p>
            <a:endParaRPr/>
          </a:p>
        </p:txBody>
      </p:sp>
      <p:sp>
        <p:nvSpPr>
          <p:cNvPr id="999"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000"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Dark - Title 4 Column">
    <p:bg>
      <p:bgPr>
        <a:solidFill>
          <a:srgbClr val="312D2A"/>
        </a:solidFill>
        <a:effectLst/>
      </p:bgPr>
    </p:bg>
    <p:spTree>
      <p:nvGrpSpPr>
        <p:cNvPr id="1" name=""/>
        <p:cNvGrpSpPr/>
        <p:nvPr/>
      </p:nvGrpSpPr>
      <p:grpSpPr>
        <a:xfrm>
          <a:off x="0" y="0"/>
          <a:ext cx="0" cy="0"/>
          <a:chOff x="0" y="0"/>
          <a:chExt cx="0" cy="0"/>
        </a:xfrm>
      </p:grpSpPr>
      <p:pic>
        <p:nvPicPr>
          <p:cNvPr id="1007"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008" name="Body Level One…"/>
          <p:cNvSpPr txBox="1">
            <a:spLocks noGrp="1"/>
          </p:cNvSpPr>
          <p:nvPr>
            <p:ph type="body" sz="quarter" idx="1"/>
          </p:nvPr>
        </p:nvSpPr>
        <p:spPr>
          <a:xfrm>
            <a:off x="768875" y="1608574"/>
            <a:ext cx="2478024" cy="4507994"/>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009" name="Column Divider"/>
          <p:cNvSpPr/>
          <p:nvPr/>
        </p:nvSpPr>
        <p:spPr>
          <a:xfrm flipH="1">
            <a:off x="3374449" y="1609209"/>
            <a:ext cx="1" cy="4507994"/>
          </a:xfrm>
          <a:prstGeom prst="line">
            <a:avLst/>
          </a:prstGeom>
          <a:ln w="19050">
            <a:solidFill>
              <a:srgbClr val="8B8580">
                <a:alpha val="25000"/>
              </a:srgbClr>
            </a:solidFill>
          </a:ln>
        </p:spPr>
        <p:txBody>
          <a:bodyPr lIns="45718" tIns="45718" rIns="45718" bIns="45718"/>
          <a:lstStyle/>
          <a:p>
            <a:endParaRPr/>
          </a:p>
        </p:txBody>
      </p:sp>
      <p:sp>
        <p:nvSpPr>
          <p:cNvPr id="1010" name="Column Divider 2"/>
          <p:cNvSpPr/>
          <p:nvPr/>
        </p:nvSpPr>
        <p:spPr>
          <a:xfrm flipH="1">
            <a:off x="6107576" y="1609209"/>
            <a:ext cx="1" cy="4507994"/>
          </a:xfrm>
          <a:prstGeom prst="line">
            <a:avLst/>
          </a:prstGeom>
          <a:ln w="19050">
            <a:solidFill>
              <a:srgbClr val="8B8580">
                <a:alpha val="24706"/>
              </a:srgbClr>
            </a:solidFill>
          </a:ln>
        </p:spPr>
        <p:txBody>
          <a:bodyPr lIns="45718" tIns="45718" rIns="45718" bIns="45718"/>
          <a:lstStyle/>
          <a:p>
            <a:endParaRPr/>
          </a:p>
        </p:txBody>
      </p:sp>
      <p:sp>
        <p:nvSpPr>
          <p:cNvPr id="1011" name="Column Divider 3"/>
          <p:cNvSpPr/>
          <p:nvPr/>
        </p:nvSpPr>
        <p:spPr>
          <a:xfrm flipH="1">
            <a:off x="8840703" y="1609209"/>
            <a:ext cx="1" cy="4507994"/>
          </a:xfrm>
          <a:prstGeom prst="line">
            <a:avLst/>
          </a:prstGeom>
          <a:ln w="19050">
            <a:solidFill>
              <a:srgbClr val="8B8580">
                <a:alpha val="24706"/>
              </a:srgbClr>
            </a:solidFill>
          </a:ln>
        </p:spPr>
        <p:txBody>
          <a:bodyPr lIns="45718" tIns="45718" rIns="45718" bIns="45718"/>
          <a:lstStyle/>
          <a:p>
            <a:endParaRPr/>
          </a:p>
        </p:txBody>
      </p:sp>
      <p:sp>
        <p:nvSpPr>
          <p:cNvPr id="101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01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Light - Title/Subtitle 4 Column">
    <p:bg>
      <p:bgPr>
        <a:solidFill>
          <a:srgbClr val="FCFBFA"/>
        </a:solidFill>
        <a:effectLst/>
      </p:bgPr>
    </p:bg>
    <p:spTree>
      <p:nvGrpSpPr>
        <p:cNvPr id="1" name=""/>
        <p:cNvGrpSpPr/>
        <p:nvPr/>
      </p:nvGrpSpPr>
      <p:grpSpPr>
        <a:xfrm>
          <a:off x="0" y="0"/>
          <a:ext cx="0" cy="0"/>
          <a:chOff x="0" y="0"/>
          <a:chExt cx="0" cy="0"/>
        </a:xfrm>
      </p:grpSpPr>
      <p:pic>
        <p:nvPicPr>
          <p:cNvPr id="1020"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02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022" name="Column Divider"/>
          <p:cNvSpPr/>
          <p:nvPr/>
        </p:nvSpPr>
        <p:spPr>
          <a:xfrm flipH="1">
            <a:off x="3373923" y="1609666"/>
            <a:ext cx="1" cy="4508053"/>
          </a:xfrm>
          <a:prstGeom prst="line">
            <a:avLst/>
          </a:prstGeom>
          <a:ln w="19050">
            <a:solidFill>
              <a:srgbClr val="8B8580">
                <a:alpha val="25000"/>
              </a:srgbClr>
            </a:solidFill>
          </a:ln>
        </p:spPr>
        <p:txBody>
          <a:bodyPr lIns="45718" tIns="45718" rIns="45718" bIns="45718"/>
          <a:lstStyle/>
          <a:p>
            <a:endParaRPr/>
          </a:p>
        </p:txBody>
      </p:sp>
      <p:sp>
        <p:nvSpPr>
          <p:cNvPr id="1023" name="Column Divider 2"/>
          <p:cNvSpPr/>
          <p:nvPr/>
        </p:nvSpPr>
        <p:spPr>
          <a:xfrm flipH="1">
            <a:off x="6110222" y="1609666"/>
            <a:ext cx="1" cy="4508053"/>
          </a:xfrm>
          <a:prstGeom prst="line">
            <a:avLst/>
          </a:prstGeom>
          <a:ln w="19050">
            <a:solidFill>
              <a:srgbClr val="8B8580">
                <a:alpha val="25000"/>
              </a:srgbClr>
            </a:solidFill>
          </a:ln>
        </p:spPr>
        <p:txBody>
          <a:bodyPr lIns="45718" tIns="45718" rIns="45718" bIns="45718"/>
          <a:lstStyle/>
          <a:p>
            <a:endParaRPr/>
          </a:p>
        </p:txBody>
      </p:sp>
      <p:sp>
        <p:nvSpPr>
          <p:cNvPr id="1024" name="Column Divider 3"/>
          <p:cNvSpPr/>
          <p:nvPr/>
        </p:nvSpPr>
        <p:spPr>
          <a:xfrm flipH="1">
            <a:off x="8846519" y="1609666"/>
            <a:ext cx="1" cy="4508053"/>
          </a:xfrm>
          <a:prstGeom prst="line">
            <a:avLst/>
          </a:prstGeom>
          <a:ln w="19050">
            <a:solidFill>
              <a:srgbClr val="8B8580">
                <a:alpha val="25000"/>
              </a:srgbClr>
            </a:solidFill>
          </a:ln>
        </p:spPr>
        <p:txBody>
          <a:bodyPr lIns="45718" tIns="45718" rIns="45718" bIns="45718"/>
          <a:lstStyle/>
          <a:p>
            <a:endParaRPr/>
          </a:p>
        </p:txBody>
      </p:sp>
      <p:sp>
        <p:nvSpPr>
          <p:cNvPr id="102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02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Dark - Title/Subtitle 4 Column">
    <p:bg>
      <p:bgPr>
        <a:solidFill>
          <a:srgbClr val="312D2A"/>
        </a:solidFill>
        <a:effectLst/>
      </p:bgPr>
    </p:bg>
    <p:spTree>
      <p:nvGrpSpPr>
        <p:cNvPr id="1" name=""/>
        <p:cNvGrpSpPr/>
        <p:nvPr/>
      </p:nvGrpSpPr>
      <p:grpSpPr>
        <a:xfrm>
          <a:off x="0" y="0"/>
          <a:ext cx="0" cy="0"/>
          <a:chOff x="0" y="0"/>
          <a:chExt cx="0" cy="0"/>
        </a:xfrm>
      </p:grpSpPr>
      <p:pic>
        <p:nvPicPr>
          <p:cNvPr id="103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034"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035" name="Column Divider"/>
          <p:cNvSpPr/>
          <p:nvPr/>
        </p:nvSpPr>
        <p:spPr>
          <a:xfrm flipH="1">
            <a:off x="3373923" y="1609725"/>
            <a:ext cx="1" cy="4507994"/>
          </a:xfrm>
          <a:prstGeom prst="line">
            <a:avLst/>
          </a:prstGeom>
          <a:ln w="19050">
            <a:solidFill>
              <a:srgbClr val="8B8580">
                <a:alpha val="25000"/>
              </a:srgbClr>
            </a:solidFill>
          </a:ln>
        </p:spPr>
        <p:txBody>
          <a:bodyPr lIns="45718" tIns="45718" rIns="45718" bIns="45718"/>
          <a:lstStyle/>
          <a:p>
            <a:endParaRPr/>
          </a:p>
        </p:txBody>
      </p:sp>
      <p:sp>
        <p:nvSpPr>
          <p:cNvPr id="1036" name="Column Divider 2"/>
          <p:cNvSpPr/>
          <p:nvPr/>
        </p:nvSpPr>
        <p:spPr>
          <a:xfrm flipH="1">
            <a:off x="6110222" y="1609725"/>
            <a:ext cx="1" cy="4507994"/>
          </a:xfrm>
          <a:prstGeom prst="line">
            <a:avLst/>
          </a:prstGeom>
          <a:ln w="19050">
            <a:solidFill>
              <a:srgbClr val="8B8580">
                <a:alpha val="25000"/>
              </a:srgbClr>
            </a:solidFill>
          </a:ln>
        </p:spPr>
        <p:txBody>
          <a:bodyPr lIns="45718" tIns="45718" rIns="45718" bIns="45718"/>
          <a:lstStyle/>
          <a:p>
            <a:endParaRPr/>
          </a:p>
        </p:txBody>
      </p:sp>
      <p:sp>
        <p:nvSpPr>
          <p:cNvPr id="1037" name="Column Divider 3"/>
          <p:cNvSpPr/>
          <p:nvPr/>
        </p:nvSpPr>
        <p:spPr>
          <a:xfrm flipH="1">
            <a:off x="8846519" y="1609725"/>
            <a:ext cx="1" cy="4507994"/>
          </a:xfrm>
          <a:prstGeom prst="line">
            <a:avLst/>
          </a:prstGeom>
          <a:ln w="19050">
            <a:solidFill>
              <a:srgbClr val="8B8580">
                <a:alpha val="25000"/>
              </a:srgbClr>
            </a:solidFill>
          </a:ln>
        </p:spPr>
        <p:txBody>
          <a:bodyPr lIns="45718" tIns="45718" rIns="45718" bIns="45718"/>
          <a:lstStyle/>
          <a:p>
            <a:endParaRPr/>
          </a:p>
        </p:txBody>
      </p:sp>
      <p:sp>
        <p:nvSpPr>
          <p:cNvPr id="1038"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03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Light - Title Quad Infographic">
    <p:bg>
      <p:bgPr>
        <a:solidFill>
          <a:srgbClr val="FCFBFA"/>
        </a:solidFill>
        <a:effectLst/>
      </p:bgPr>
    </p:bg>
    <p:spTree>
      <p:nvGrpSpPr>
        <p:cNvPr id="1" name=""/>
        <p:cNvGrpSpPr/>
        <p:nvPr/>
      </p:nvGrpSpPr>
      <p:grpSpPr>
        <a:xfrm>
          <a:off x="0" y="0"/>
          <a:ext cx="0" cy="0"/>
          <a:chOff x="0" y="0"/>
          <a:chExt cx="0" cy="0"/>
        </a:xfrm>
      </p:grpSpPr>
      <p:pic>
        <p:nvPicPr>
          <p:cNvPr id="104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047"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1048"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049"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1050"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1051"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1052"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1053"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1054"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1055"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056"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Dark - Title Quad Infographic">
    <p:bg>
      <p:bgPr>
        <a:solidFill>
          <a:srgbClr val="312D2A"/>
        </a:solidFill>
        <a:effectLst/>
      </p:bgPr>
    </p:bg>
    <p:spTree>
      <p:nvGrpSpPr>
        <p:cNvPr id="1" name=""/>
        <p:cNvGrpSpPr/>
        <p:nvPr/>
      </p:nvGrpSpPr>
      <p:grpSpPr>
        <a:xfrm>
          <a:off x="0" y="0"/>
          <a:ext cx="0" cy="0"/>
          <a:chOff x="0" y="0"/>
          <a:chExt cx="0" cy="0"/>
        </a:xfrm>
      </p:grpSpPr>
      <p:pic>
        <p:nvPicPr>
          <p:cNvPr id="1063"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064" name="Picture Placeholder 1"/>
          <p:cNvSpPr>
            <a:spLocks noGrp="1"/>
          </p:cNvSpPr>
          <p:nvPr>
            <p:ph type="pic" sz="quarter" idx="21"/>
          </p:nvPr>
        </p:nvSpPr>
        <p:spPr>
          <a:xfrm>
            <a:off x="768875" y="1609209"/>
            <a:ext cx="1618490" cy="1618490"/>
          </a:xfrm>
          <a:prstGeom prst="rect">
            <a:avLst/>
          </a:prstGeom>
        </p:spPr>
        <p:txBody>
          <a:bodyPr lIns="91439" tIns="45719" rIns="91439" bIns="45719">
            <a:noAutofit/>
          </a:bodyPr>
          <a:lstStyle/>
          <a:p>
            <a:endParaRPr/>
          </a:p>
        </p:txBody>
      </p:sp>
      <p:sp>
        <p:nvSpPr>
          <p:cNvPr id="1065" name="Body Level One…"/>
          <p:cNvSpPr txBox="1">
            <a:spLocks noGrp="1"/>
          </p:cNvSpPr>
          <p:nvPr>
            <p:ph type="body" sz="quarter" idx="1"/>
          </p:nvPr>
        </p:nvSpPr>
        <p:spPr>
          <a:xfrm>
            <a:off x="2635243" y="1609209"/>
            <a:ext cx="3203707" cy="1873246"/>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066" name="Picture Placeholder 2"/>
          <p:cNvSpPr>
            <a:spLocks noGrp="1"/>
          </p:cNvSpPr>
          <p:nvPr>
            <p:ph type="pic" sz="quarter" idx="22"/>
          </p:nvPr>
        </p:nvSpPr>
        <p:spPr>
          <a:xfrm>
            <a:off x="6350303" y="1609209"/>
            <a:ext cx="1618490" cy="1618490"/>
          </a:xfrm>
          <a:prstGeom prst="rect">
            <a:avLst/>
          </a:prstGeom>
        </p:spPr>
        <p:txBody>
          <a:bodyPr lIns="91439" tIns="45719" rIns="91439" bIns="45719">
            <a:noAutofit/>
          </a:bodyPr>
          <a:lstStyle/>
          <a:p>
            <a:endParaRPr/>
          </a:p>
        </p:txBody>
      </p:sp>
      <p:sp>
        <p:nvSpPr>
          <p:cNvPr id="1067" name="Text Field 2"/>
          <p:cNvSpPr>
            <a:spLocks noGrp="1"/>
          </p:cNvSpPr>
          <p:nvPr>
            <p:ph type="body" sz="quarter" idx="23"/>
          </p:nvPr>
        </p:nvSpPr>
        <p:spPr>
          <a:xfrm>
            <a:off x="8224821" y="1609209"/>
            <a:ext cx="3203707" cy="1873246"/>
          </a:xfrm>
          <a:prstGeom prst="rect">
            <a:avLst/>
          </a:prstGeom>
        </p:spPr>
        <p:txBody>
          <a:bodyPr/>
          <a:lstStyle/>
          <a:p>
            <a:endParaRPr/>
          </a:p>
        </p:txBody>
      </p:sp>
      <p:sp>
        <p:nvSpPr>
          <p:cNvPr id="1068" name="Picture Placeholder 3"/>
          <p:cNvSpPr>
            <a:spLocks noGrp="1"/>
          </p:cNvSpPr>
          <p:nvPr>
            <p:ph type="pic" sz="quarter" idx="24"/>
          </p:nvPr>
        </p:nvSpPr>
        <p:spPr>
          <a:xfrm>
            <a:off x="768875" y="4240645"/>
            <a:ext cx="1618490" cy="1618490"/>
          </a:xfrm>
          <a:prstGeom prst="rect">
            <a:avLst/>
          </a:prstGeom>
        </p:spPr>
        <p:txBody>
          <a:bodyPr lIns="91439" tIns="45719" rIns="91439" bIns="45719">
            <a:noAutofit/>
          </a:bodyPr>
          <a:lstStyle/>
          <a:p>
            <a:endParaRPr/>
          </a:p>
        </p:txBody>
      </p:sp>
      <p:sp>
        <p:nvSpPr>
          <p:cNvPr id="1069" name="Text Field 3"/>
          <p:cNvSpPr>
            <a:spLocks noGrp="1"/>
          </p:cNvSpPr>
          <p:nvPr>
            <p:ph type="body" sz="quarter" idx="25"/>
          </p:nvPr>
        </p:nvSpPr>
        <p:spPr>
          <a:xfrm>
            <a:off x="2635243" y="4240645"/>
            <a:ext cx="3203707" cy="1873245"/>
          </a:xfrm>
          <a:prstGeom prst="rect">
            <a:avLst/>
          </a:prstGeom>
        </p:spPr>
        <p:txBody>
          <a:bodyPr/>
          <a:lstStyle/>
          <a:p>
            <a:endParaRPr/>
          </a:p>
        </p:txBody>
      </p:sp>
      <p:sp>
        <p:nvSpPr>
          <p:cNvPr id="1070" name="Picture Placeholder 4"/>
          <p:cNvSpPr>
            <a:spLocks noGrp="1"/>
          </p:cNvSpPr>
          <p:nvPr>
            <p:ph type="pic" sz="quarter" idx="26"/>
          </p:nvPr>
        </p:nvSpPr>
        <p:spPr>
          <a:xfrm>
            <a:off x="6350303" y="4240645"/>
            <a:ext cx="1618490" cy="1618490"/>
          </a:xfrm>
          <a:prstGeom prst="rect">
            <a:avLst/>
          </a:prstGeom>
        </p:spPr>
        <p:txBody>
          <a:bodyPr lIns="91439" tIns="45719" rIns="91439" bIns="45719">
            <a:noAutofit/>
          </a:bodyPr>
          <a:lstStyle/>
          <a:p>
            <a:endParaRPr/>
          </a:p>
        </p:txBody>
      </p:sp>
      <p:sp>
        <p:nvSpPr>
          <p:cNvPr id="1071" name="Text Field 4"/>
          <p:cNvSpPr>
            <a:spLocks noGrp="1"/>
          </p:cNvSpPr>
          <p:nvPr>
            <p:ph type="body" sz="quarter" idx="27"/>
          </p:nvPr>
        </p:nvSpPr>
        <p:spPr>
          <a:xfrm>
            <a:off x="8224821" y="4240645"/>
            <a:ext cx="3203707" cy="1873245"/>
          </a:xfrm>
          <a:prstGeom prst="rect">
            <a:avLst/>
          </a:prstGeom>
        </p:spPr>
        <p:txBody>
          <a:bodyPr/>
          <a:lstStyle/>
          <a:p>
            <a:endParaRPr/>
          </a:p>
        </p:txBody>
      </p:sp>
      <p:sp>
        <p:nvSpPr>
          <p:cNvPr id="107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07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Light - Numbered Outline">
    <p:bg>
      <p:bgPr>
        <a:solidFill>
          <a:srgbClr val="FCFBFA"/>
        </a:solidFill>
        <a:effectLst/>
      </p:bgPr>
    </p:bg>
    <p:spTree>
      <p:nvGrpSpPr>
        <p:cNvPr id="1" name=""/>
        <p:cNvGrpSpPr/>
        <p:nvPr/>
      </p:nvGrpSpPr>
      <p:grpSpPr>
        <a:xfrm>
          <a:off x="0" y="0"/>
          <a:ext cx="0" cy="0"/>
          <a:chOff x="0" y="0"/>
          <a:chExt cx="0" cy="0"/>
        </a:xfrm>
      </p:grpSpPr>
      <p:pic>
        <p:nvPicPr>
          <p:cNvPr id="108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1081" name="Body Level One…"/>
          <p:cNvSpPr txBox="1">
            <a:spLocks noGrp="1"/>
          </p:cNvSpPr>
          <p:nvPr>
            <p:ph type="body" idx="1"/>
          </p:nvPr>
        </p:nvSpPr>
        <p:spPr>
          <a:xfrm>
            <a:off x="762000" y="1609724"/>
            <a:ext cx="10687050"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08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08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Dark - Numbered Outline">
    <p:bg>
      <p:bgPr>
        <a:solidFill>
          <a:srgbClr val="312D2A"/>
        </a:solidFill>
        <a:effectLst/>
      </p:bgPr>
    </p:bg>
    <p:spTree>
      <p:nvGrpSpPr>
        <p:cNvPr id="1" name=""/>
        <p:cNvGrpSpPr/>
        <p:nvPr/>
      </p:nvGrpSpPr>
      <p:grpSpPr>
        <a:xfrm>
          <a:off x="0" y="0"/>
          <a:ext cx="0" cy="0"/>
          <a:chOff x="0" y="0"/>
          <a:chExt cx="0" cy="0"/>
        </a:xfrm>
      </p:grpSpPr>
      <p:pic>
        <p:nvPicPr>
          <p:cNvPr id="1090"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1091" name="Body Level One…"/>
          <p:cNvSpPr txBox="1">
            <a:spLocks noGrp="1"/>
          </p:cNvSpPr>
          <p:nvPr>
            <p:ph type="body" idx="1"/>
          </p:nvPr>
        </p:nvSpPr>
        <p:spPr>
          <a:xfrm>
            <a:off x="762000" y="1609724"/>
            <a:ext cx="10687050"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09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09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Light - Numbered Outline 2 Column">
    <p:bg>
      <p:bgPr>
        <a:solidFill>
          <a:srgbClr val="FCFBFA"/>
        </a:solidFill>
        <a:effectLst/>
      </p:bgPr>
    </p:bg>
    <p:spTree>
      <p:nvGrpSpPr>
        <p:cNvPr id="1" name=""/>
        <p:cNvGrpSpPr/>
        <p:nvPr/>
      </p:nvGrpSpPr>
      <p:grpSpPr>
        <a:xfrm>
          <a:off x="0" y="0"/>
          <a:ext cx="0" cy="0"/>
          <a:chOff x="0" y="0"/>
          <a:chExt cx="0" cy="0"/>
        </a:xfrm>
      </p:grpSpPr>
      <p:pic>
        <p:nvPicPr>
          <p:cNvPr id="1100" name="Cloud" descr="Cloud"/>
          <p:cNvPicPr>
            <a:picLocks noChangeAspect="1"/>
          </p:cNvPicPr>
          <p:nvPr/>
        </p:nvPicPr>
        <p:blipFill>
          <a:blip r:embed="rId2"/>
          <a:stretch>
            <a:fillRect/>
          </a:stretch>
        </p:blipFill>
        <p:spPr>
          <a:xfrm>
            <a:off x="5552282" y="4403037"/>
            <a:ext cx="6133752" cy="1695015"/>
          </a:xfrm>
          <a:prstGeom prst="rect">
            <a:avLst/>
          </a:prstGeom>
          <a:ln w="12700">
            <a:miter lim="400000"/>
          </a:ln>
        </p:spPr>
      </p:pic>
      <p:sp>
        <p:nvSpPr>
          <p:cNvPr id="1101" name="Body Level One…"/>
          <p:cNvSpPr txBox="1">
            <a:spLocks noGrp="1"/>
          </p:cNvSpPr>
          <p:nvPr>
            <p:ph type="body" sz="half" idx="1"/>
          </p:nvPr>
        </p:nvSpPr>
        <p:spPr>
          <a:xfrm>
            <a:off x="762000" y="1609724"/>
            <a:ext cx="5084065" cy="4505327"/>
          </a:xfrm>
          <a:prstGeom prst="rect">
            <a:avLst/>
          </a:prstGeom>
        </p:spPr>
        <p:txBody>
          <a:bodyPr/>
          <a:lstStyle>
            <a:lvl1pPr marL="365125" indent="-365125">
              <a:buClr>
                <a:srgbClr val="AE562C"/>
              </a:buClr>
              <a:buSzPct val="100000"/>
              <a:buAutoNum type="arabicPeriod"/>
              <a:defRPr>
                <a:solidFill>
                  <a:srgbClr val="312D2A"/>
                </a:solidFill>
                <a:latin typeface="Oracle Sans Tab Regular"/>
                <a:ea typeface="Oracle Sans Tab Regular"/>
                <a:cs typeface="Oracle Sans Tab Regular"/>
                <a:sym typeface="Oracle Sans Tab Regular"/>
              </a:defRPr>
            </a:lvl1pPr>
            <a:lvl2pPr marL="548640">
              <a:buClr>
                <a:srgbClr val="AE562C"/>
              </a:buClr>
              <a:defRPr>
                <a:solidFill>
                  <a:srgbClr val="312D2A"/>
                </a:solidFill>
                <a:latin typeface="Oracle Sans Tab Regular"/>
                <a:ea typeface="Oracle Sans Tab Regular"/>
                <a:cs typeface="Oracle Sans Tab Regular"/>
                <a:sym typeface="Oracle Sans Tab Regular"/>
              </a:defRPr>
            </a:lvl2pPr>
            <a:lvl3pPr marL="754340">
              <a:buClr>
                <a:srgbClr val="AE562C"/>
              </a:buClr>
              <a:defRPr>
                <a:solidFill>
                  <a:srgbClr val="312D2A"/>
                </a:solidFill>
                <a:latin typeface="Oracle Sans Tab Regular"/>
                <a:ea typeface="Oracle Sans Tab Regular"/>
                <a:cs typeface="Oracle Sans Tab Regular"/>
                <a:sym typeface="Oracle Sans Tab Regular"/>
              </a:defRPr>
            </a:lvl3pPr>
            <a:lvl4pPr marL="966559">
              <a:buClr>
                <a:srgbClr val="AE562C"/>
              </a:buClr>
              <a:defRPr>
                <a:solidFill>
                  <a:srgbClr val="312D2A"/>
                </a:solidFill>
                <a:latin typeface="Oracle Sans Tab Regular"/>
                <a:ea typeface="Oracle Sans Tab Regular"/>
                <a:cs typeface="Oracle Sans Tab Regular"/>
                <a:sym typeface="Oracle Sans Tab Regular"/>
              </a:defRPr>
            </a:lvl4pPr>
            <a:lvl5pPr marL="1188719" indent="-274319">
              <a:buClr>
                <a:srgbClr val="AE562C"/>
              </a:buCl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10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103" name="Text Placeholder 3"/>
          <p:cNvSpPr>
            <a:spLocks noGrp="1"/>
          </p:cNvSpPr>
          <p:nvPr>
            <p:ph type="body" sz="half" idx="21"/>
          </p:nvPr>
        </p:nvSpPr>
        <p:spPr>
          <a:xfrm>
            <a:off x="6364985" y="1609723"/>
            <a:ext cx="5084066" cy="4505328"/>
          </a:xfrm>
          <a:prstGeom prst="rect">
            <a:avLst/>
          </a:prstGeom>
        </p:spPr>
        <p:txBody>
          <a:bodyPr/>
          <a:lstStyle/>
          <a:p>
            <a:endParaRPr/>
          </a:p>
        </p:txBody>
      </p:sp>
      <p:sp>
        <p:nvSpPr>
          <p:cNvPr id="1104"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Dark - Numbered Outline 2 Column">
    <p:bg>
      <p:bgPr>
        <a:solidFill>
          <a:srgbClr val="312D2A"/>
        </a:solidFill>
        <a:effectLst/>
      </p:bgPr>
    </p:bg>
    <p:spTree>
      <p:nvGrpSpPr>
        <p:cNvPr id="1" name=""/>
        <p:cNvGrpSpPr/>
        <p:nvPr/>
      </p:nvGrpSpPr>
      <p:grpSpPr>
        <a:xfrm>
          <a:off x="0" y="0"/>
          <a:ext cx="0" cy="0"/>
          <a:chOff x="0" y="0"/>
          <a:chExt cx="0" cy="0"/>
        </a:xfrm>
      </p:grpSpPr>
      <p:pic>
        <p:nvPicPr>
          <p:cNvPr id="1111" name="Cloud" descr="Cloud"/>
          <p:cNvPicPr>
            <a:picLocks noChangeAspect="1"/>
          </p:cNvPicPr>
          <p:nvPr/>
        </p:nvPicPr>
        <p:blipFill>
          <a:blip r:embed="rId2"/>
          <a:stretch>
            <a:fillRect/>
          </a:stretch>
        </p:blipFill>
        <p:spPr>
          <a:xfrm>
            <a:off x="5552283" y="4403037"/>
            <a:ext cx="6133750" cy="1695015"/>
          </a:xfrm>
          <a:prstGeom prst="rect">
            <a:avLst/>
          </a:prstGeom>
          <a:ln w="12700">
            <a:miter lim="400000"/>
          </a:ln>
        </p:spPr>
      </p:pic>
      <p:sp>
        <p:nvSpPr>
          <p:cNvPr id="1112" name="Body Level One…"/>
          <p:cNvSpPr txBox="1">
            <a:spLocks noGrp="1"/>
          </p:cNvSpPr>
          <p:nvPr>
            <p:ph type="body" sz="half" idx="1"/>
          </p:nvPr>
        </p:nvSpPr>
        <p:spPr>
          <a:xfrm>
            <a:off x="762000" y="1609724"/>
            <a:ext cx="5084065" cy="4505327"/>
          </a:xfrm>
          <a:prstGeom prst="rect">
            <a:avLst/>
          </a:prstGeom>
        </p:spPr>
        <p:txBody>
          <a:bodyPr/>
          <a:lstStyle>
            <a:lvl1pPr indent="-365758">
              <a:buClr>
                <a:srgbClr val="759C6C"/>
              </a:buClr>
              <a:buSzPct val="100000"/>
              <a:buAutoNum type="arabicPeriod"/>
              <a:defRPr>
                <a:solidFill>
                  <a:srgbClr val="FCFBFA"/>
                </a:solidFill>
                <a:latin typeface="Oracle Sans Tab Regular"/>
                <a:ea typeface="Oracle Sans Tab Regular"/>
                <a:cs typeface="Oracle Sans Tab Regular"/>
                <a:sym typeface="Oracle Sans Tab Regular"/>
              </a:defRPr>
            </a:lvl1pPr>
            <a:lvl2pPr marL="548640">
              <a:buClr>
                <a:srgbClr val="759C6C"/>
              </a:buClr>
              <a:defRPr>
                <a:solidFill>
                  <a:srgbClr val="FCFBFA"/>
                </a:solidFill>
                <a:latin typeface="Oracle Sans Tab Regular"/>
                <a:ea typeface="Oracle Sans Tab Regular"/>
                <a:cs typeface="Oracle Sans Tab Regular"/>
                <a:sym typeface="Oracle Sans Tab Regular"/>
              </a:defRPr>
            </a:lvl2pPr>
            <a:lvl3pPr marL="754340">
              <a:buClr>
                <a:srgbClr val="759C6C"/>
              </a:buClr>
              <a:defRPr>
                <a:solidFill>
                  <a:srgbClr val="FCFBFA"/>
                </a:solidFill>
                <a:latin typeface="Oracle Sans Tab Regular"/>
                <a:ea typeface="Oracle Sans Tab Regular"/>
                <a:cs typeface="Oracle Sans Tab Regular"/>
                <a:sym typeface="Oracle Sans Tab Regular"/>
              </a:defRPr>
            </a:lvl3pPr>
            <a:lvl4pPr marL="966559">
              <a:buClr>
                <a:srgbClr val="759C6C"/>
              </a:buClr>
              <a:defRPr>
                <a:solidFill>
                  <a:srgbClr val="FCFBFA"/>
                </a:solidFill>
                <a:latin typeface="Oracle Sans Tab Regular"/>
                <a:ea typeface="Oracle Sans Tab Regular"/>
                <a:cs typeface="Oracle Sans Tab Regular"/>
                <a:sym typeface="Oracle Sans Tab Regular"/>
              </a:defRPr>
            </a:lvl4pPr>
            <a:lvl5pPr marL="1188719" indent="-274319">
              <a:buClr>
                <a:srgbClr val="759C6C"/>
              </a:buCl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113"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114" name="Text Placeholder 3"/>
          <p:cNvSpPr>
            <a:spLocks noGrp="1"/>
          </p:cNvSpPr>
          <p:nvPr>
            <p:ph type="body" sz="half" idx="21"/>
          </p:nvPr>
        </p:nvSpPr>
        <p:spPr>
          <a:xfrm>
            <a:off x="6366095" y="1609723"/>
            <a:ext cx="5084066" cy="4505328"/>
          </a:xfrm>
          <a:prstGeom prst="rect">
            <a:avLst/>
          </a:prstGeom>
        </p:spPr>
        <p:txBody>
          <a:bodyPr/>
          <a:lstStyle/>
          <a:p>
            <a:endParaRPr/>
          </a:p>
        </p:txBody>
      </p:sp>
      <p:sp>
        <p:nvSpPr>
          <p:cNvPr id="1115"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3_ Light Content and device shel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 name="Headline"/>
          <p:cNvSpPr txBox="1">
            <a:spLocks noGrp="1"/>
          </p:cNvSpPr>
          <p:nvPr>
            <p:ph type="title" hasCustomPrompt="1"/>
          </p:nvPr>
        </p:nvSpPr>
        <p:spPr>
          <a:xfrm>
            <a:off x="757515" y="1746566"/>
            <a:ext cx="4329194" cy="1233357"/>
          </a:xfrm>
          <a:prstGeom prst="rect">
            <a:avLst/>
          </a:prstGeom>
        </p:spPr>
        <p:txBody>
          <a:bodyPr/>
          <a:lstStyle>
            <a:lvl1pPr>
              <a:lnSpc>
                <a:spcPct val="100000"/>
              </a:lnSpc>
              <a:defRPr sz="2800">
                <a:latin typeface="Oracle Sans Bold"/>
                <a:ea typeface="Oracle Sans Bold"/>
                <a:cs typeface="Oracle Sans Bold"/>
                <a:sym typeface="Oracle Sans Bold"/>
              </a:defRPr>
            </a:lvl1pPr>
          </a:lstStyle>
          <a:p>
            <a:r>
              <a:t>Headline</a:t>
            </a:r>
          </a:p>
        </p:txBody>
      </p:sp>
      <p:sp>
        <p:nvSpPr>
          <p:cNvPr id="172" name="Rectangle 13"/>
          <p:cNvSpPr/>
          <p:nvPr/>
        </p:nvSpPr>
        <p:spPr>
          <a:xfrm>
            <a:off x="768094" y="3390993"/>
            <a:ext cx="310898" cy="36578"/>
          </a:xfrm>
          <a:prstGeom prst="rect">
            <a:avLst/>
          </a:prstGeom>
          <a:solidFill>
            <a:schemeClr val="accent2"/>
          </a:solidFill>
          <a:ln w="12700">
            <a:miter lim="400000"/>
          </a:ln>
        </p:spPr>
        <p:txBody>
          <a:bodyPr lIns="45718" tIns="45718" rIns="45718" bIns="45718" anchor="ctr"/>
          <a:lstStyle/>
          <a:p>
            <a:pPr algn="ctr">
              <a:defRPr>
                <a:solidFill>
                  <a:srgbClr val="FFFFFF"/>
                </a:solidFill>
                <a:latin typeface="Oracle Sans Tab Regular"/>
                <a:ea typeface="Oracle Sans Tab Regular"/>
                <a:cs typeface="Oracle Sans Tab Regular"/>
                <a:sym typeface="Oracle Sans Tab Regular"/>
              </a:defRPr>
            </a:pPr>
            <a:endParaRPr/>
          </a:p>
        </p:txBody>
      </p:sp>
      <p:sp>
        <p:nvSpPr>
          <p:cNvPr id="173" name="Body Level One…"/>
          <p:cNvSpPr txBox="1">
            <a:spLocks noGrp="1"/>
          </p:cNvSpPr>
          <p:nvPr>
            <p:ph type="body" sz="quarter" idx="1"/>
          </p:nvPr>
        </p:nvSpPr>
        <p:spPr>
          <a:xfrm>
            <a:off x="768094" y="3883152"/>
            <a:ext cx="4329196" cy="2450743"/>
          </a:xfrm>
          <a:prstGeom prst="rect">
            <a:avLst/>
          </a:prstGeom>
        </p:spPr>
        <p:txBody>
          <a:bodyPr/>
          <a:lstStyle>
            <a:lvl1pPr marL="282575" indent="-282575">
              <a:lnSpc>
                <a:spcPct val="100000"/>
              </a:lnSpc>
              <a:buSzPct val="100000"/>
              <a:buChar char="▪"/>
            </a:lvl1pPr>
            <a:lvl2pPr marL="560189" indent="-241101">
              <a:lnSpc>
                <a:spcPct val="100000"/>
              </a:lnSpc>
            </a:lvl2pPr>
            <a:lvl3pPr marL="733425" indent="-200025">
              <a:lnSpc>
                <a:spcPct val="100000"/>
              </a:lnSpc>
              <a:buChar char="–"/>
            </a:lvl3pPr>
            <a:lvl4pPr marL="911225" indent="-200025">
              <a:lnSpc>
                <a:spcPct val="100000"/>
              </a:lnSpc>
            </a:lvl4pPr>
            <a:lvl5pPr marL="1190228" indent="-253603">
              <a:lnSpc>
                <a:spcPct val="100000"/>
              </a:lnSpc>
            </a:lvl5pPr>
          </a:lstStyle>
          <a:p>
            <a:r>
              <a:t>Body Level One</a:t>
            </a:r>
          </a:p>
          <a:p>
            <a:pPr lvl="1"/>
            <a:r>
              <a:t>Body Level Two</a:t>
            </a:r>
          </a:p>
          <a:p>
            <a:pPr lvl="2"/>
            <a:r>
              <a:t>Body Level Three</a:t>
            </a:r>
          </a:p>
          <a:p>
            <a:pPr lvl="3"/>
            <a:r>
              <a:t>Body Level Four</a:t>
            </a:r>
          </a:p>
          <a:p>
            <a:pPr lvl="4"/>
            <a:r>
              <a:t>Body Level Five</a:t>
            </a:r>
          </a:p>
        </p:txBody>
      </p:sp>
      <p:pic>
        <p:nvPicPr>
          <p:cNvPr id="174" name="Picture 9" descr="Picture 9"/>
          <p:cNvPicPr>
            <a:picLocks noChangeAspect="1"/>
          </p:cNvPicPr>
          <p:nvPr/>
        </p:nvPicPr>
        <p:blipFill>
          <a:blip r:embed="rId3"/>
          <a:stretch>
            <a:fillRect/>
          </a:stretch>
        </p:blipFill>
        <p:spPr>
          <a:xfrm>
            <a:off x="11443751" y="6356350"/>
            <a:ext cx="502922" cy="502920"/>
          </a:xfrm>
          <a:prstGeom prst="rect">
            <a:avLst/>
          </a:prstGeom>
          <a:ln w="12700">
            <a:miter lim="400000"/>
          </a:ln>
        </p:spPr>
      </p:pic>
      <p:sp>
        <p:nvSpPr>
          <p:cNvPr id="175" name="Slide Number"/>
          <p:cNvSpPr txBox="1">
            <a:spLocks noGrp="1"/>
          </p:cNvSpPr>
          <p:nvPr>
            <p:ph type="sldNum" sz="quarter" idx="2"/>
          </p:nvPr>
        </p:nvSpPr>
        <p:spPr>
          <a:xfrm>
            <a:off x="757515" y="6404293"/>
            <a:ext cx="256539" cy="269239"/>
          </a:xfrm>
          <a:prstGeom prst="rect">
            <a:avLst/>
          </a:prstGeom>
        </p:spPr>
        <p:txBody>
          <a:bodyPr lIns="45718" tIns="45718" rIns="45718" bIns="45718"/>
          <a:lstStyle>
            <a:lvl1pPr>
              <a:defRPr sz="1000">
                <a:solidFill>
                  <a:srgbClr val="A6ACA9"/>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Light - Title/Subtitle Quad Infographic">
    <p:bg>
      <p:bgPr>
        <a:solidFill>
          <a:srgbClr val="FCFBFA"/>
        </a:solidFill>
        <a:effectLst/>
      </p:bgPr>
    </p:bg>
    <p:spTree>
      <p:nvGrpSpPr>
        <p:cNvPr id="1" name=""/>
        <p:cNvGrpSpPr/>
        <p:nvPr/>
      </p:nvGrpSpPr>
      <p:grpSpPr>
        <a:xfrm>
          <a:off x="0" y="0"/>
          <a:ext cx="0" cy="0"/>
          <a:chOff x="0" y="0"/>
          <a:chExt cx="0" cy="0"/>
        </a:xfrm>
      </p:grpSpPr>
      <p:pic>
        <p:nvPicPr>
          <p:cNvPr id="1122"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123"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124"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1125"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1126"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1127"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1128"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1129"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1130"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1131"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1132"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133"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Dark - Title/Subtitle Quad Infographic">
    <p:bg>
      <p:bgPr>
        <a:solidFill>
          <a:srgbClr val="312D2A"/>
        </a:solidFill>
        <a:effectLst/>
      </p:bgPr>
    </p:bg>
    <p:spTree>
      <p:nvGrpSpPr>
        <p:cNvPr id="1" name=""/>
        <p:cNvGrpSpPr/>
        <p:nvPr/>
      </p:nvGrpSpPr>
      <p:grpSpPr>
        <a:xfrm>
          <a:off x="0" y="0"/>
          <a:ext cx="0" cy="0"/>
          <a:chOff x="0" y="0"/>
          <a:chExt cx="0" cy="0"/>
        </a:xfrm>
      </p:grpSpPr>
      <p:pic>
        <p:nvPicPr>
          <p:cNvPr id="1140"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141" name="Body Level One…"/>
          <p:cNvSpPr txBox="1">
            <a:spLocks noGrp="1"/>
          </p:cNvSpPr>
          <p:nvPr>
            <p:ph type="body" sz="quarter" idx="1" hasCustomPrompt="1"/>
          </p:nvPr>
        </p:nvSpPr>
        <p:spPr>
          <a:xfrm>
            <a:off x="766762" y="1014983"/>
            <a:ext cx="10671049"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142" name="Picture Placeholder 1"/>
          <p:cNvSpPr>
            <a:spLocks noGrp="1"/>
          </p:cNvSpPr>
          <p:nvPr>
            <p:ph type="pic" sz="quarter" idx="21"/>
          </p:nvPr>
        </p:nvSpPr>
        <p:spPr>
          <a:xfrm>
            <a:off x="766762" y="1609725"/>
            <a:ext cx="1618490" cy="1618489"/>
          </a:xfrm>
          <a:prstGeom prst="rect">
            <a:avLst/>
          </a:prstGeom>
        </p:spPr>
        <p:txBody>
          <a:bodyPr lIns="91439" tIns="45719" rIns="91439" bIns="45719">
            <a:noAutofit/>
          </a:bodyPr>
          <a:lstStyle/>
          <a:p>
            <a:endParaRPr/>
          </a:p>
        </p:txBody>
      </p:sp>
      <p:sp>
        <p:nvSpPr>
          <p:cNvPr id="1143" name="Text Field 1"/>
          <p:cNvSpPr>
            <a:spLocks noGrp="1"/>
          </p:cNvSpPr>
          <p:nvPr>
            <p:ph type="body" sz="quarter" idx="22"/>
          </p:nvPr>
        </p:nvSpPr>
        <p:spPr>
          <a:xfrm>
            <a:off x="2635243" y="1609725"/>
            <a:ext cx="3203707" cy="1873245"/>
          </a:xfrm>
          <a:prstGeom prst="rect">
            <a:avLst/>
          </a:prstGeom>
        </p:spPr>
        <p:txBody>
          <a:bodyPr/>
          <a:lstStyle/>
          <a:p>
            <a:endParaRPr/>
          </a:p>
        </p:txBody>
      </p:sp>
      <p:sp>
        <p:nvSpPr>
          <p:cNvPr id="1144" name="Picture Placeholder 2"/>
          <p:cNvSpPr>
            <a:spLocks noGrp="1"/>
          </p:cNvSpPr>
          <p:nvPr>
            <p:ph type="pic" sz="quarter" idx="23"/>
          </p:nvPr>
        </p:nvSpPr>
        <p:spPr>
          <a:xfrm>
            <a:off x="6350303" y="1609725"/>
            <a:ext cx="1618490" cy="1618489"/>
          </a:xfrm>
          <a:prstGeom prst="rect">
            <a:avLst/>
          </a:prstGeom>
        </p:spPr>
        <p:txBody>
          <a:bodyPr lIns="91439" tIns="45719" rIns="91439" bIns="45719">
            <a:noAutofit/>
          </a:bodyPr>
          <a:lstStyle/>
          <a:p>
            <a:endParaRPr/>
          </a:p>
        </p:txBody>
      </p:sp>
      <p:sp>
        <p:nvSpPr>
          <p:cNvPr id="1145" name="Text Field 2"/>
          <p:cNvSpPr>
            <a:spLocks noGrp="1"/>
          </p:cNvSpPr>
          <p:nvPr>
            <p:ph type="body" sz="quarter" idx="24"/>
          </p:nvPr>
        </p:nvSpPr>
        <p:spPr>
          <a:xfrm>
            <a:off x="8224821" y="1609725"/>
            <a:ext cx="3203707" cy="1873245"/>
          </a:xfrm>
          <a:prstGeom prst="rect">
            <a:avLst/>
          </a:prstGeom>
        </p:spPr>
        <p:txBody>
          <a:bodyPr/>
          <a:lstStyle/>
          <a:p>
            <a:endParaRPr/>
          </a:p>
        </p:txBody>
      </p:sp>
      <p:sp>
        <p:nvSpPr>
          <p:cNvPr id="1146" name="Picture Placeholder 3"/>
          <p:cNvSpPr>
            <a:spLocks noGrp="1"/>
          </p:cNvSpPr>
          <p:nvPr>
            <p:ph type="pic" sz="quarter" idx="25"/>
          </p:nvPr>
        </p:nvSpPr>
        <p:spPr>
          <a:xfrm>
            <a:off x="766762" y="4241162"/>
            <a:ext cx="1618490" cy="1618490"/>
          </a:xfrm>
          <a:prstGeom prst="rect">
            <a:avLst/>
          </a:prstGeom>
        </p:spPr>
        <p:txBody>
          <a:bodyPr lIns="91439" tIns="45719" rIns="91439" bIns="45719">
            <a:noAutofit/>
          </a:bodyPr>
          <a:lstStyle/>
          <a:p>
            <a:endParaRPr/>
          </a:p>
        </p:txBody>
      </p:sp>
      <p:sp>
        <p:nvSpPr>
          <p:cNvPr id="1147" name="Text Field 3"/>
          <p:cNvSpPr>
            <a:spLocks noGrp="1"/>
          </p:cNvSpPr>
          <p:nvPr>
            <p:ph type="body" sz="quarter" idx="26"/>
          </p:nvPr>
        </p:nvSpPr>
        <p:spPr>
          <a:xfrm>
            <a:off x="2635243" y="4241162"/>
            <a:ext cx="3203707" cy="1873246"/>
          </a:xfrm>
          <a:prstGeom prst="rect">
            <a:avLst/>
          </a:prstGeom>
        </p:spPr>
        <p:txBody>
          <a:bodyPr/>
          <a:lstStyle/>
          <a:p>
            <a:endParaRPr/>
          </a:p>
        </p:txBody>
      </p:sp>
      <p:sp>
        <p:nvSpPr>
          <p:cNvPr id="1148" name="Picture Placeholder 4"/>
          <p:cNvSpPr>
            <a:spLocks noGrp="1"/>
          </p:cNvSpPr>
          <p:nvPr>
            <p:ph type="pic" sz="quarter" idx="27"/>
          </p:nvPr>
        </p:nvSpPr>
        <p:spPr>
          <a:xfrm>
            <a:off x="6350303" y="4241162"/>
            <a:ext cx="1618490" cy="1618490"/>
          </a:xfrm>
          <a:prstGeom prst="rect">
            <a:avLst/>
          </a:prstGeom>
        </p:spPr>
        <p:txBody>
          <a:bodyPr lIns="91439" tIns="45719" rIns="91439" bIns="45719">
            <a:noAutofit/>
          </a:bodyPr>
          <a:lstStyle/>
          <a:p>
            <a:endParaRPr/>
          </a:p>
        </p:txBody>
      </p:sp>
      <p:sp>
        <p:nvSpPr>
          <p:cNvPr id="1149" name="Text Field 4"/>
          <p:cNvSpPr>
            <a:spLocks noGrp="1"/>
          </p:cNvSpPr>
          <p:nvPr>
            <p:ph type="body" sz="quarter" idx="28"/>
          </p:nvPr>
        </p:nvSpPr>
        <p:spPr>
          <a:xfrm>
            <a:off x="8224821" y="4241162"/>
            <a:ext cx="3203707" cy="1873246"/>
          </a:xfrm>
          <a:prstGeom prst="rect">
            <a:avLst/>
          </a:prstGeom>
        </p:spPr>
        <p:txBody>
          <a:bodyPr/>
          <a:lstStyle/>
          <a:p>
            <a:endParaRPr/>
          </a:p>
        </p:txBody>
      </p:sp>
      <p:sp>
        <p:nvSpPr>
          <p:cNvPr id="1150"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15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Light - Blank">
    <p:bg>
      <p:bgPr>
        <a:solidFill>
          <a:srgbClr val="FCFBFA"/>
        </a:solidFill>
        <a:effectLst/>
      </p:bgPr>
    </p:bg>
    <p:spTree>
      <p:nvGrpSpPr>
        <p:cNvPr id="1" name=""/>
        <p:cNvGrpSpPr/>
        <p:nvPr/>
      </p:nvGrpSpPr>
      <p:grpSpPr>
        <a:xfrm>
          <a:off x="0" y="0"/>
          <a:ext cx="0" cy="0"/>
          <a:chOff x="0" y="0"/>
          <a:chExt cx="0" cy="0"/>
        </a:xfrm>
      </p:grpSpPr>
      <p:pic>
        <p:nvPicPr>
          <p:cNvPr id="1158"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pic>
        <p:nvPicPr>
          <p:cNvPr id="1159"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pic>
        <p:nvPicPr>
          <p:cNvPr id="1160"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161"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Dark - Blank">
    <p:bg>
      <p:bgPr>
        <a:solidFill>
          <a:srgbClr val="312D2A"/>
        </a:solidFill>
        <a:effectLst/>
      </p:bgPr>
    </p:bg>
    <p:spTree>
      <p:nvGrpSpPr>
        <p:cNvPr id="1" name=""/>
        <p:cNvGrpSpPr/>
        <p:nvPr/>
      </p:nvGrpSpPr>
      <p:grpSpPr>
        <a:xfrm>
          <a:off x="0" y="0"/>
          <a:ext cx="0" cy="0"/>
          <a:chOff x="0" y="0"/>
          <a:chExt cx="0" cy="0"/>
        </a:xfrm>
      </p:grpSpPr>
      <p:pic>
        <p:nvPicPr>
          <p:cNvPr id="1168"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16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Light - Title Only">
    <p:bg>
      <p:bgPr>
        <a:solidFill>
          <a:srgbClr val="FCFBFA"/>
        </a:solidFill>
        <a:effectLst/>
      </p:bgPr>
    </p:bg>
    <p:spTree>
      <p:nvGrpSpPr>
        <p:cNvPr id="1" name=""/>
        <p:cNvGrpSpPr/>
        <p:nvPr/>
      </p:nvGrpSpPr>
      <p:grpSpPr>
        <a:xfrm>
          <a:off x="0" y="0"/>
          <a:ext cx="0" cy="0"/>
          <a:chOff x="0" y="0"/>
          <a:chExt cx="0" cy="0"/>
        </a:xfrm>
      </p:grpSpPr>
      <p:pic>
        <p:nvPicPr>
          <p:cNvPr id="1176"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177"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17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Dark - Title Only">
    <p:bg>
      <p:bgPr>
        <a:solidFill>
          <a:srgbClr val="312D2A"/>
        </a:solidFill>
        <a:effectLst/>
      </p:bgPr>
    </p:bg>
    <p:spTree>
      <p:nvGrpSpPr>
        <p:cNvPr id="1" name=""/>
        <p:cNvGrpSpPr/>
        <p:nvPr/>
      </p:nvGrpSpPr>
      <p:grpSpPr>
        <a:xfrm>
          <a:off x="0" y="0"/>
          <a:ext cx="0" cy="0"/>
          <a:chOff x="0" y="0"/>
          <a:chExt cx="0" cy="0"/>
        </a:xfrm>
      </p:grpSpPr>
      <p:pic>
        <p:nvPicPr>
          <p:cNvPr id="1185"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18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18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Light - Title/Subtitle">
    <p:bg>
      <p:bgPr>
        <a:solidFill>
          <a:srgbClr val="FCFBFA"/>
        </a:solidFill>
        <a:effectLst/>
      </p:bgPr>
    </p:bg>
    <p:spTree>
      <p:nvGrpSpPr>
        <p:cNvPr id="1" name=""/>
        <p:cNvGrpSpPr/>
        <p:nvPr/>
      </p:nvGrpSpPr>
      <p:grpSpPr>
        <a:xfrm>
          <a:off x="0" y="0"/>
          <a:ext cx="0" cy="0"/>
          <a:chOff x="0" y="0"/>
          <a:chExt cx="0" cy="0"/>
        </a:xfrm>
      </p:grpSpPr>
      <p:pic>
        <p:nvPicPr>
          <p:cNvPr id="1194" name="Cloud" descr="Cloud"/>
          <p:cNvPicPr>
            <a:picLocks noChangeAspect="1"/>
          </p:cNvPicPr>
          <p:nvPr/>
        </p:nvPicPr>
        <p:blipFill>
          <a:blip r:embed="rId2"/>
          <a:stretch>
            <a:fillRect/>
          </a:stretch>
        </p:blipFill>
        <p:spPr>
          <a:xfrm>
            <a:off x="6705730" y="269358"/>
            <a:ext cx="5080371" cy="1559444"/>
          </a:xfrm>
          <a:prstGeom prst="rect">
            <a:avLst/>
          </a:prstGeom>
          <a:ln w="12700">
            <a:miter lim="400000"/>
          </a:ln>
        </p:spPr>
      </p:pic>
      <p:sp>
        <p:nvSpPr>
          <p:cNvPr id="1195" name="Body Level One…"/>
          <p:cNvSpPr txBox="1">
            <a:spLocks noGrp="1"/>
          </p:cNvSpPr>
          <p:nvPr>
            <p:ph type="body" sz="quarter" idx="1" hasCustomPrompt="1"/>
          </p:nvPr>
        </p:nvSpPr>
        <p:spPr>
          <a:xfrm>
            <a:off x="762000" y="1024233"/>
            <a:ext cx="10671048" cy="330542"/>
          </a:xfrm>
          <a:prstGeom prst="rect">
            <a:avLst/>
          </a:prstGeom>
        </p:spPr>
        <p:txBody>
          <a:bodyPr/>
          <a:lstStyle>
            <a:lvl1pPr>
              <a:defRPr sz="2000">
                <a:solidFill>
                  <a:srgbClr val="312D2A"/>
                </a:solidFill>
                <a:latin typeface="Oracle Sans Tab Regular"/>
                <a:ea typeface="Oracle Sans Tab Regular"/>
                <a:cs typeface="Oracle Sans Tab Regular"/>
                <a:sym typeface="Oracle Sans Tab Regular"/>
              </a:defRPr>
            </a:lvl1pPr>
            <a:lvl2pPr marL="386079" indent="-203198">
              <a:defRPr sz="2000">
                <a:solidFill>
                  <a:srgbClr val="312D2A"/>
                </a:solidFill>
                <a:latin typeface="Oracle Sans Tab Regular"/>
                <a:ea typeface="Oracle Sans Tab Regular"/>
                <a:cs typeface="Oracle Sans Tab Regular"/>
                <a:sym typeface="Oracle Sans Tab Regular"/>
              </a:defRPr>
            </a:lvl2pPr>
            <a:lvl3pPr marL="593327" indent="-228203">
              <a:defRPr sz="2000">
                <a:solidFill>
                  <a:srgbClr val="312D2A"/>
                </a:solidFill>
                <a:latin typeface="Oracle Sans Tab Regular"/>
                <a:ea typeface="Oracle Sans Tab Regular"/>
                <a:cs typeface="Oracle Sans Tab Regular"/>
                <a:sym typeface="Oracle Sans Tab Regular"/>
              </a:defRPr>
            </a:lvl3pPr>
            <a:lvl4pPr marL="808491" indent="-260803">
              <a:defRPr sz="2000">
                <a:solidFill>
                  <a:srgbClr val="312D2A"/>
                </a:solidFill>
                <a:latin typeface="Oracle Sans Tab Regular"/>
                <a:ea typeface="Oracle Sans Tab Regular"/>
                <a:cs typeface="Oracle Sans Tab Regular"/>
                <a:sym typeface="Oracle Sans Tab Regular"/>
              </a:defRPr>
            </a:lvl4pPr>
            <a:lvl5pPr marL="1036319" indent="-304800">
              <a:defRPr sz="2000">
                <a:solidFill>
                  <a:srgbClr val="312D2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19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312D2A"/>
                </a:solidFill>
                <a:latin typeface="Oracle Sans Tab Bold"/>
                <a:ea typeface="Oracle Sans Tab Bold"/>
                <a:cs typeface="Oracle Sans Tab Bold"/>
                <a:sym typeface="Oracle Sans Tab Bold"/>
              </a:defRPr>
            </a:lvl1pPr>
          </a:lstStyle>
          <a:p>
            <a:r>
              <a:t>Title</a:t>
            </a:r>
          </a:p>
        </p:txBody>
      </p:sp>
      <p:sp>
        <p:nvSpPr>
          <p:cNvPr id="119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Dark - Title/Subtitle">
    <p:bg>
      <p:bgPr>
        <a:solidFill>
          <a:srgbClr val="312D2A"/>
        </a:solidFill>
        <a:effectLst/>
      </p:bgPr>
    </p:bg>
    <p:spTree>
      <p:nvGrpSpPr>
        <p:cNvPr id="1" name=""/>
        <p:cNvGrpSpPr/>
        <p:nvPr/>
      </p:nvGrpSpPr>
      <p:grpSpPr>
        <a:xfrm>
          <a:off x="0" y="0"/>
          <a:ext cx="0" cy="0"/>
          <a:chOff x="0" y="0"/>
          <a:chExt cx="0" cy="0"/>
        </a:xfrm>
      </p:grpSpPr>
      <p:pic>
        <p:nvPicPr>
          <p:cNvPr id="1204" name="Cloud" descr="Cloud"/>
          <p:cNvPicPr>
            <a:picLocks noChangeAspect="1"/>
          </p:cNvPicPr>
          <p:nvPr/>
        </p:nvPicPr>
        <p:blipFill>
          <a:blip r:embed="rId2"/>
          <a:stretch>
            <a:fillRect/>
          </a:stretch>
        </p:blipFill>
        <p:spPr>
          <a:xfrm>
            <a:off x="6705730" y="269358"/>
            <a:ext cx="5080371" cy="1559443"/>
          </a:xfrm>
          <a:prstGeom prst="rect">
            <a:avLst/>
          </a:prstGeom>
          <a:ln w="12700">
            <a:miter lim="400000"/>
          </a:ln>
        </p:spPr>
      </p:pic>
      <p:sp>
        <p:nvSpPr>
          <p:cNvPr id="1205"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latin typeface="Oracle Sans Tab Regular"/>
                <a:ea typeface="Oracle Sans Tab Regular"/>
                <a:cs typeface="Oracle Sans Tab Regular"/>
                <a:sym typeface="Oracle Sans Tab Regular"/>
              </a:defRPr>
            </a:lvl1pPr>
            <a:lvl2pPr marL="386079" indent="-203198">
              <a:defRPr sz="2000">
                <a:solidFill>
                  <a:srgbClr val="FCFBFA"/>
                </a:solidFill>
                <a:latin typeface="Oracle Sans Tab Regular"/>
                <a:ea typeface="Oracle Sans Tab Regular"/>
                <a:cs typeface="Oracle Sans Tab Regular"/>
                <a:sym typeface="Oracle Sans Tab Regular"/>
              </a:defRPr>
            </a:lvl2pPr>
            <a:lvl3pPr marL="593327" indent="-228203">
              <a:defRPr sz="2000">
                <a:solidFill>
                  <a:srgbClr val="FCFBFA"/>
                </a:solidFill>
                <a:latin typeface="Oracle Sans Tab Regular"/>
                <a:ea typeface="Oracle Sans Tab Regular"/>
                <a:cs typeface="Oracle Sans Tab Regular"/>
                <a:sym typeface="Oracle Sans Tab Regular"/>
              </a:defRPr>
            </a:lvl3pPr>
            <a:lvl4pPr marL="808491" indent="-260803">
              <a:defRPr sz="2000">
                <a:solidFill>
                  <a:srgbClr val="FCFBFA"/>
                </a:solidFill>
                <a:latin typeface="Oracle Sans Tab Regular"/>
                <a:ea typeface="Oracle Sans Tab Regular"/>
                <a:cs typeface="Oracle Sans Tab Regular"/>
                <a:sym typeface="Oracle Sans Tab Regular"/>
              </a:defRPr>
            </a:lvl4pPr>
            <a:lvl5pPr marL="1036319" indent="-304800">
              <a:defRPr sz="2000">
                <a:solidFill>
                  <a:srgbClr val="FCFBFA"/>
                </a:solidFill>
                <a:latin typeface="Oracle Sans Tab Regular"/>
                <a:ea typeface="Oracle Sans Tab Regular"/>
                <a:cs typeface="Oracle Sans Tab Regular"/>
                <a:sym typeface="Oracle Sans Tab Regular"/>
              </a:defRPr>
            </a:lvl5pPr>
          </a:lstStyle>
          <a:p>
            <a:r>
              <a:t>Subtitle</a:t>
            </a:r>
          </a:p>
          <a:p>
            <a:pPr lvl="1"/>
            <a:endParaRPr/>
          </a:p>
          <a:p>
            <a:pPr lvl="2"/>
            <a:endParaRPr/>
          </a:p>
          <a:p>
            <a:pPr lvl="3"/>
            <a:endParaRPr/>
          </a:p>
          <a:p>
            <a:pPr lvl="4"/>
            <a:endParaRPr/>
          </a:p>
        </p:txBody>
      </p:sp>
      <p:sp>
        <p:nvSpPr>
          <p:cNvPr id="1206" name="Title"/>
          <p:cNvSpPr txBox="1">
            <a:spLocks noGrp="1"/>
          </p:cNvSpPr>
          <p:nvPr>
            <p:ph type="title" hasCustomPrompt="1"/>
          </p:nvPr>
        </p:nvSpPr>
        <p:spPr>
          <a:xfrm>
            <a:off x="768875" y="182403"/>
            <a:ext cx="10671048" cy="822962"/>
          </a:xfrm>
          <a:prstGeom prst="rect">
            <a:avLst/>
          </a:prstGeom>
        </p:spPr>
        <p:txBody>
          <a:bodyPr/>
          <a:lstStyle>
            <a:lvl1pPr>
              <a:spcBef>
                <a:spcPts val="0"/>
              </a:spcBef>
              <a:defRPr sz="2400">
                <a:solidFill>
                  <a:srgbClr val="FCFBFA"/>
                </a:solidFill>
                <a:latin typeface="Oracle Sans Tab Bold"/>
                <a:ea typeface="Oracle Sans Tab Bold"/>
                <a:cs typeface="Oracle Sans Tab Bold"/>
                <a:sym typeface="Oracle Sans Tab Bold"/>
              </a:defRPr>
            </a:lvl1pPr>
          </a:lstStyle>
          <a:p>
            <a:r>
              <a:t>Title</a:t>
            </a:r>
          </a:p>
        </p:txBody>
      </p:sp>
      <p:sp>
        <p:nvSpPr>
          <p:cNvPr id="1207"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Light - Metric">
    <p:bg>
      <p:bgPr>
        <a:solidFill>
          <a:srgbClr val="FCFBFA"/>
        </a:solidFill>
        <a:effectLst/>
      </p:bgPr>
    </p:bg>
    <p:spTree>
      <p:nvGrpSpPr>
        <p:cNvPr id="1" name=""/>
        <p:cNvGrpSpPr/>
        <p:nvPr/>
      </p:nvGrpSpPr>
      <p:grpSpPr>
        <a:xfrm>
          <a:off x="0" y="0"/>
          <a:ext cx="0" cy="0"/>
          <a:chOff x="0" y="0"/>
          <a:chExt cx="0" cy="0"/>
        </a:xfrm>
      </p:grpSpPr>
      <p:pic>
        <p:nvPicPr>
          <p:cNvPr id="1214" name="Picture 5" descr="Picture 5"/>
          <p:cNvPicPr>
            <a:picLocks noChangeAspect="1"/>
          </p:cNvPicPr>
          <p:nvPr/>
        </p:nvPicPr>
        <p:blipFill>
          <a:blip r:embed="rId2"/>
          <a:srcRect l="49997"/>
          <a:stretch>
            <a:fillRect/>
          </a:stretch>
        </p:blipFill>
        <p:spPr>
          <a:xfrm>
            <a:off x="6095574" y="0"/>
            <a:ext cx="6096303" cy="6858000"/>
          </a:xfrm>
          <a:prstGeom prst="rect">
            <a:avLst/>
          </a:prstGeom>
          <a:ln w="12700">
            <a:miter lim="400000"/>
          </a:ln>
        </p:spPr>
      </p:pic>
      <p:pic>
        <p:nvPicPr>
          <p:cNvPr id="1215" name="OTag" descr="OTag"/>
          <p:cNvPicPr>
            <a:picLocks noChangeAspect="1"/>
          </p:cNvPicPr>
          <p:nvPr/>
        </p:nvPicPr>
        <p:blipFill>
          <a:blip r:embed="rId3"/>
          <a:stretch>
            <a:fillRect/>
          </a:stretch>
        </p:blipFill>
        <p:spPr>
          <a:xfrm>
            <a:off x="11171217" y="6355079"/>
            <a:ext cx="502922" cy="502922"/>
          </a:xfrm>
          <a:prstGeom prst="rect">
            <a:avLst/>
          </a:prstGeom>
          <a:ln w="12700">
            <a:miter lim="400000"/>
          </a:ln>
        </p:spPr>
      </p:pic>
      <p:sp>
        <p:nvSpPr>
          <p:cNvPr id="1216"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312D2A"/>
                </a:solidFill>
                <a:latin typeface="Oracle Sans Tab Regular"/>
                <a:ea typeface="Oracle Sans Tab Regular"/>
                <a:cs typeface="Oracle Sans Tab Regular"/>
                <a:sym typeface="Oracle Sans Tab Regular"/>
              </a:defRPr>
            </a:lvl1pPr>
            <a:lvl2pPr>
              <a:defRPr>
                <a:solidFill>
                  <a:srgbClr val="312D2A"/>
                </a:solidFill>
                <a:latin typeface="Oracle Sans Tab Regular"/>
                <a:ea typeface="Oracle Sans Tab Regular"/>
                <a:cs typeface="Oracle Sans Tab Regular"/>
                <a:sym typeface="Oracle Sans Tab Regular"/>
              </a:defRPr>
            </a:lvl2pPr>
            <a:lvl3pPr>
              <a:defRPr>
                <a:solidFill>
                  <a:srgbClr val="312D2A"/>
                </a:solidFill>
                <a:latin typeface="Oracle Sans Tab Regular"/>
                <a:ea typeface="Oracle Sans Tab Regular"/>
                <a:cs typeface="Oracle Sans Tab Regular"/>
                <a:sym typeface="Oracle Sans Tab Regular"/>
              </a:defRPr>
            </a:lvl3pPr>
            <a:lvl4pPr>
              <a:defRPr>
                <a:solidFill>
                  <a:srgbClr val="312D2A"/>
                </a:solidFill>
                <a:latin typeface="Oracle Sans Tab Regular"/>
                <a:ea typeface="Oracle Sans Tab Regular"/>
                <a:cs typeface="Oracle Sans Tab Regular"/>
                <a:sym typeface="Oracle Sans Tab Regular"/>
              </a:defRPr>
            </a:lvl4pPr>
            <a:lvl5pPr>
              <a:defRPr>
                <a:solidFill>
                  <a:srgbClr val="312D2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217" name="Text Placeholder 4"/>
          <p:cNvSpPr>
            <a:spLocks noGrp="1"/>
          </p:cNvSpPr>
          <p:nvPr>
            <p:ph type="body" sz="quarter" idx="21" hasCustomPrompt="1"/>
          </p:nvPr>
        </p:nvSpPr>
        <p:spPr>
          <a:xfrm>
            <a:off x="723900" y="1600199"/>
            <a:ext cx="5072063" cy="2415702"/>
          </a:xfrm>
          <a:prstGeom prst="rect">
            <a:avLst/>
          </a:prstGeom>
        </p:spPr>
        <p:txBody>
          <a:bodyPr anchor="b"/>
          <a:lstStyle>
            <a:lvl1pPr>
              <a:defRPr sz="8000">
                <a:solidFill>
                  <a:srgbClr val="AE562C"/>
                </a:solidFill>
                <a:latin typeface="Oracle Sans Tab Bold"/>
                <a:ea typeface="Oracle Sans Tab Bold"/>
                <a:cs typeface="Oracle Sans Tab Bold"/>
                <a:sym typeface="Oracle Sans Tab Bold"/>
              </a:defRPr>
            </a:lvl1pPr>
          </a:lstStyle>
          <a:p>
            <a:r>
              <a:t>00%</a:t>
            </a:r>
          </a:p>
        </p:txBody>
      </p:sp>
      <p:sp>
        <p:nvSpPr>
          <p:cNvPr id="1218"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ark - Metric">
    <p:bg>
      <p:bgPr>
        <a:solidFill>
          <a:srgbClr val="312D2A"/>
        </a:solidFill>
        <a:effectLst/>
      </p:bgPr>
    </p:bg>
    <p:spTree>
      <p:nvGrpSpPr>
        <p:cNvPr id="1" name=""/>
        <p:cNvGrpSpPr/>
        <p:nvPr/>
      </p:nvGrpSpPr>
      <p:grpSpPr>
        <a:xfrm>
          <a:off x="0" y="0"/>
          <a:ext cx="0" cy="0"/>
          <a:chOff x="0" y="0"/>
          <a:chExt cx="0" cy="0"/>
        </a:xfrm>
      </p:grpSpPr>
      <p:pic>
        <p:nvPicPr>
          <p:cNvPr id="1225" name="Picture 5" descr="Picture 5"/>
          <p:cNvPicPr>
            <a:picLocks noChangeAspect="1"/>
          </p:cNvPicPr>
          <p:nvPr/>
        </p:nvPicPr>
        <p:blipFill>
          <a:blip r:embed="rId2"/>
          <a:srcRect l="49997"/>
          <a:stretch>
            <a:fillRect/>
          </a:stretch>
        </p:blipFill>
        <p:spPr>
          <a:xfrm>
            <a:off x="6096000" y="0"/>
            <a:ext cx="6096348" cy="6858000"/>
          </a:xfrm>
          <a:prstGeom prst="rect">
            <a:avLst/>
          </a:prstGeom>
          <a:ln w="12700">
            <a:miter lim="400000"/>
          </a:ln>
        </p:spPr>
      </p:pic>
      <p:pic>
        <p:nvPicPr>
          <p:cNvPr id="1226" name="OTag" descr="OTag"/>
          <p:cNvPicPr>
            <a:picLocks noChangeAspect="1"/>
          </p:cNvPicPr>
          <p:nvPr/>
        </p:nvPicPr>
        <p:blipFill>
          <a:blip r:embed="rId3"/>
          <a:stretch>
            <a:fillRect/>
          </a:stretch>
        </p:blipFill>
        <p:spPr>
          <a:xfrm>
            <a:off x="11183111" y="6355079"/>
            <a:ext cx="502922" cy="502922"/>
          </a:xfrm>
          <a:prstGeom prst="rect">
            <a:avLst/>
          </a:prstGeom>
          <a:ln w="12700">
            <a:miter lim="400000"/>
          </a:ln>
        </p:spPr>
      </p:pic>
      <p:sp>
        <p:nvSpPr>
          <p:cNvPr id="1227" name="Body Level One…"/>
          <p:cNvSpPr txBox="1">
            <a:spLocks noGrp="1"/>
          </p:cNvSpPr>
          <p:nvPr>
            <p:ph type="body" sz="quarter" idx="1"/>
          </p:nvPr>
        </p:nvSpPr>
        <p:spPr>
          <a:xfrm>
            <a:off x="775225" y="4649787"/>
            <a:ext cx="5072063" cy="1457327"/>
          </a:xfrm>
          <a:prstGeom prst="rect">
            <a:avLst/>
          </a:prstGeom>
        </p:spPr>
        <p:txBody>
          <a:bodyPr/>
          <a:lstStyle>
            <a:lvl1pPr>
              <a:defRPr>
                <a:solidFill>
                  <a:srgbClr val="FCFBFA"/>
                </a:solidFill>
                <a:latin typeface="Oracle Sans Tab Regular"/>
                <a:ea typeface="Oracle Sans Tab Regular"/>
                <a:cs typeface="Oracle Sans Tab Regular"/>
                <a:sym typeface="Oracle Sans Tab Regular"/>
              </a:defRPr>
            </a:lvl1pPr>
            <a:lvl2pPr>
              <a:defRPr>
                <a:solidFill>
                  <a:srgbClr val="FCFBFA"/>
                </a:solidFill>
                <a:latin typeface="Oracle Sans Tab Regular"/>
                <a:ea typeface="Oracle Sans Tab Regular"/>
                <a:cs typeface="Oracle Sans Tab Regular"/>
                <a:sym typeface="Oracle Sans Tab Regular"/>
              </a:defRPr>
            </a:lvl2pPr>
            <a:lvl3pPr>
              <a:defRPr>
                <a:solidFill>
                  <a:srgbClr val="FCFBFA"/>
                </a:solidFill>
                <a:latin typeface="Oracle Sans Tab Regular"/>
                <a:ea typeface="Oracle Sans Tab Regular"/>
                <a:cs typeface="Oracle Sans Tab Regular"/>
                <a:sym typeface="Oracle Sans Tab Regular"/>
              </a:defRPr>
            </a:lvl3pPr>
            <a:lvl4pPr>
              <a:defRPr>
                <a:solidFill>
                  <a:srgbClr val="FCFBFA"/>
                </a:solidFill>
                <a:latin typeface="Oracle Sans Tab Regular"/>
                <a:ea typeface="Oracle Sans Tab Regular"/>
                <a:cs typeface="Oracle Sans Tab Regular"/>
                <a:sym typeface="Oracle Sans Tab Regular"/>
              </a:defRPr>
            </a:lvl4pPr>
            <a:lvl5pPr>
              <a:defRPr>
                <a:solidFill>
                  <a:srgbClr val="FCFBFA"/>
                </a:solidFill>
                <a:latin typeface="Oracle Sans Tab Regular"/>
                <a:ea typeface="Oracle Sans Tab Regular"/>
                <a:cs typeface="Oracle Sans Tab Regular"/>
                <a:sym typeface="Oracle Sans Tab Regular"/>
              </a:defRPr>
            </a:lvl5pPr>
          </a:lstStyle>
          <a:p>
            <a:r>
              <a:t>Body Level One</a:t>
            </a:r>
          </a:p>
          <a:p>
            <a:pPr lvl="1"/>
            <a:r>
              <a:t>Body Level Two</a:t>
            </a:r>
          </a:p>
          <a:p>
            <a:pPr lvl="2"/>
            <a:r>
              <a:t>Body Level Three</a:t>
            </a:r>
          </a:p>
          <a:p>
            <a:pPr lvl="3"/>
            <a:r>
              <a:t>Body Level Four</a:t>
            </a:r>
          </a:p>
          <a:p>
            <a:pPr lvl="4"/>
            <a:r>
              <a:t>Body Level Five</a:t>
            </a:r>
          </a:p>
        </p:txBody>
      </p:sp>
      <p:sp>
        <p:nvSpPr>
          <p:cNvPr id="1228" name="Text Placeholder 4"/>
          <p:cNvSpPr>
            <a:spLocks noGrp="1"/>
          </p:cNvSpPr>
          <p:nvPr>
            <p:ph type="body" sz="quarter" idx="21" hasCustomPrompt="1"/>
          </p:nvPr>
        </p:nvSpPr>
        <p:spPr>
          <a:xfrm>
            <a:off x="723900" y="1600199"/>
            <a:ext cx="5085287" cy="2415702"/>
          </a:xfrm>
          <a:prstGeom prst="rect">
            <a:avLst/>
          </a:prstGeom>
        </p:spPr>
        <p:txBody>
          <a:bodyPr anchor="b"/>
          <a:lstStyle>
            <a:lvl1pPr>
              <a:defRPr sz="8000">
                <a:solidFill>
                  <a:srgbClr val="759C6C"/>
                </a:solidFill>
                <a:latin typeface="Oracle Sans Tab Bold"/>
                <a:ea typeface="Oracle Sans Tab Bold"/>
                <a:cs typeface="Oracle Sans Tab Bold"/>
                <a:sym typeface="Oracle Sans Tab Bold"/>
              </a:defRPr>
            </a:lvl1pPr>
          </a:lstStyle>
          <a:p>
            <a:r>
              <a:t>00%</a:t>
            </a:r>
          </a:p>
        </p:txBody>
      </p:sp>
      <p:sp>
        <p:nvSpPr>
          <p:cNvPr id="1229" name="Slide Number"/>
          <p:cNvSpPr txBox="1">
            <a:spLocks noGrp="1"/>
          </p:cNvSpPr>
          <p:nvPr>
            <p:ph type="sldNum" sz="quarter" idx="2"/>
          </p:nvPr>
        </p:nvSpPr>
        <p:spPr>
          <a:xfrm>
            <a:off x="762000" y="6536690"/>
            <a:ext cx="149861" cy="139701"/>
          </a:xfrm>
          <a:prstGeom prst="rect">
            <a:avLst/>
          </a:prstGeom>
        </p:spPr>
        <p:txBody>
          <a:bodyPr/>
          <a:lstStyle>
            <a:lvl1pPr>
              <a:defRPr sz="900">
                <a:solidFill>
                  <a:srgbClr val="8B8580"/>
                </a:solidFill>
                <a:latin typeface="Oracle Sans Tab Regular"/>
                <a:ea typeface="Oracle Sans Tab Regular"/>
                <a:cs typeface="Oracle Sans Tab Regular"/>
                <a:sym typeface="Oracle Sans Tab Regular"/>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99" Type="http://schemas.openxmlformats.org/officeDocument/2006/relationships/slideLayout" Target="../slideLayouts/slideLayout299.xml"/><Relationship Id="rId21" Type="http://schemas.openxmlformats.org/officeDocument/2006/relationships/slideLayout" Target="../slideLayouts/slideLayout21.xml"/><Relationship Id="rId63" Type="http://schemas.openxmlformats.org/officeDocument/2006/relationships/slideLayout" Target="../slideLayouts/slideLayout63.xml"/><Relationship Id="rId159" Type="http://schemas.openxmlformats.org/officeDocument/2006/relationships/slideLayout" Target="../slideLayouts/slideLayout159.xml"/><Relationship Id="rId324" Type="http://schemas.openxmlformats.org/officeDocument/2006/relationships/slideLayout" Target="../slideLayouts/slideLayout324.xml"/><Relationship Id="rId366" Type="http://schemas.openxmlformats.org/officeDocument/2006/relationships/slideLayout" Target="../slideLayouts/slideLayout366.xml"/><Relationship Id="rId170" Type="http://schemas.openxmlformats.org/officeDocument/2006/relationships/slideLayout" Target="../slideLayouts/slideLayout170.xml"/><Relationship Id="rId226" Type="http://schemas.openxmlformats.org/officeDocument/2006/relationships/slideLayout" Target="../slideLayouts/slideLayout226.xml"/><Relationship Id="rId433" Type="http://schemas.openxmlformats.org/officeDocument/2006/relationships/slideLayout" Target="../slideLayouts/slideLayout433.xml"/><Relationship Id="rId268" Type="http://schemas.openxmlformats.org/officeDocument/2006/relationships/slideLayout" Target="../slideLayouts/slideLayout268.xml"/><Relationship Id="rId475" Type="http://schemas.openxmlformats.org/officeDocument/2006/relationships/slideLayout" Target="../slideLayouts/slideLayout475.xml"/><Relationship Id="rId32" Type="http://schemas.openxmlformats.org/officeDocument/2006/relationships/slideLayout" Target="../slideLayouts/slideLayout32.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335" Type="http://schemas.openxmlformats.org/officeDocument/2006/relationships/slideLayout" Target="../slideLayouts/slideLayout335.xml"/><Relationship Id="rId377" Type="http://schemas.openxmlformats.org/officeDocument/2006/relationships/slideLayout" Target="../slideLayouts/slideLayout377.xml"/><Relationship Id="rId500" Type="http://schemas.openxmlformats.org/officeDocument/2006/relationships/slideLayout" Target="../slideLayouts/slideLayout500.xml"/><Relationship Id="rId5" Type="http://schemas.openxmlformats.org/officeDocument/2006/relationships/slideLayout" Target="../slideLayouts/slideLayout5.xml"/><Relationship Id="rId181" Type="http://schemas.openxmlformats.org/officeDocument/2006/relationships/slideLayout" Target="../slideLayouts/slideLayout181.xml"/><Relationship Id="rId237" Type="http://schemas.openxmlformats.org/officeDocument/2006/relationships/slideLayout" Target="../slideLayouts/slideLayout237.xml"/><Relationship Id="rId402" Type="http://schemas.openxmlformats.org/officeDocument/2006/relationships/slideLayout" Target="../slideLayouts/slideLayout402.xml"/><Relationship Id="rId279" Type="http://schemas.openxmlformats.org/officeDocument/2006/relationships/slideLayout" Target="../slideLayouts/slideLayout279.xml"/><Relationship Id="rId444" Type="http://schemas.openxmlformats.org/officeDocument/2006/relationships/slideLayout" Target="../slideLayouts/slideLayout444.xml"/><Relationship Id="rId486" Type="http://schemas.openxmlformats.org/officeDocument/2006/relationships/slideLayout" Target="../slideLayouts/slideLayout486.xml"/><Relationship Id="rId43" Type="http://schemas.openxmlformats.org/officeDocument/2006/relationships/slideLayout" Target="../slideLayouts/slideLayout43.xml"/><Relationship Id="rId139" Type="http://schemas.openxmlformats.org/officeDocument/2006/relationships/slideLayout" Target="../slideLayouts/slideLayout139.xml"/><Relationship Id="rId290" Type="http://schemas.openxmlformats.org/officeDocument/2006/relationships/slideLayout" Target="../slideLayouts/slideLayout290.xml"/><Relationship Id="rId304" Type="http://schemas.openxmlformats.org/officeDocument/2006/relationships/slideLayout" Target="../slideLayouts/slideLayout304.xml"/><Relationship Id="rId346" Type="http://schemas.openxmlformats.org/officeDocument/2006/relationships/slideLayout" Target="../slideLayouts/slideLayout346.xml"/><Relationship Id="rId388" Type="http://schemas.openxmlformats.org/officeDocument/2006/relationships/slideLayout" Target="../slideLayouts/slideLayout388.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92" Type="http://schemas.openxmlformats.org/officeDocument/2006/relationships/slideLayout" Target="../slideLayouts/slideLayout192.xml"/><Relationship Id="rId206" Type="http://schemas.openxmlformats.org/officeDocument/2006/relationships/slideLayout" Target="../slideLayouts/slideLayout206.xml"/><Relationship Id="rId413" Type="http://schemas.openxmlformats.org/officeDocument/2006/relationships/slideLayout" Target="../slideLayouts/slideLayout413.xml"/><Relationship Id="rId248" Type="http://schemas.openxmlformats.org/officeDocument/2006/relationships/slideLayout" Target="../slideLayouts/slideLayout248.xml"/><Relationship Id="rId455" Type="http://schemas.openxmlformats.org/officeDocument/2006/relationships/slideLayout" Target="../slideLayouts/slideLayout455.xml"/><Relationship Id="rId497" Type="http://schemas.openxmlformats.org/officeDocument/2006/relationships/slideLayout" Target="../slideLayouts/slideLayout497.xml"/><Relationship Id="rId12" Type="http://schemas.openxmlformats.org/officeDocument/2006/relationships/slideLayout" Target="../slideLayouts/slideLayout12.xml"/><Relationship Id="rId108" Type="http://schemas.openxmlformats.org/officeDocument/2006/relationships/slideLayout" Target="../slideLayouts/slideLayout108.xml"/><Relationship Id="rId315" Type="http://schemas.openxmlformats.org/officeDocument/2006/relationships/slideLayout" Target="../slideLayouts/slideLayout315.xml"/><Relationship Id="rId357" Type="http://schemas.openxmlformats.org/officeDocument/2006/relationships/slideLayout" Target="../slideLayouts/slideLayout357.xml"/><Relationship Id="rId54" Type="http://schemas.openxmlformats.org/officeDocument/2006/relationships/slideLayout" Target="../slideLayouts/slideLayout54.xml"/><Relationship Id="rId96" Type="http://schemas.openxmlformats.org/officeDocument/2006/relationships/slideLayout" Target="../slideLayouts/slideLayout96.xml"/><Relationship Id="rId161" Type="http://schemas.openxmlformats.org/officeDocument/2006/relationships/slideLayout" Target="../slideLayouts/slideLayout161.xml"/><Relationship Id="rId217" Type="http://schemas.openxmlformats.org/officeDocument/2006/relationships/slideLayout" Target="../slideLayouts/slideLayout217.xml"/><Relationship Id="rId399" Type="http://schemas.openxmlformats.org/officeDocument/2006/relationships/slideLayout" Target="../slideLayouts/slideLayout399.xml"/><Relationship Id="rId259" Type="http://schemas.openxmlformats.org/officeDocument/2006/relationships/slideLayout" Target="../slideLayouts/slideLayout259.xml"/><Relationship Id="rId424" Type="http://schemas.openxmlformats.org/officeDocument/2006/relationships/slideLayout" Target="../slideLayouts/slideLayout424.xml"/><Relationship Id="rId466" Type="http://schemas.openxmlformats.org/officeDocument/2006/relationships/slideLayout" Target="../slideLayouts/slideLayout466.xml"/><Relationship Id="rId23" Type="http://schemas.openxmlformats.org/officeDocument/2006/relationships/slideLayout" Target="../slideLayouts/slideLayout23.xml"/><Relationship Id="rId119" Type="http://schemas.openxmlformats.org/officeDocument/2006/relationships/slideLayout" Target="../slideLayouts/slideLayout119.xml"/><Relationship Id="rId270" Type="http://schemas.openxmlformats.org/officeDocument/2006/relationships/slideLayout" Target="../slideLayouts/slideLayout270.xml"/><Relationship Id="rId326" Type="http://schemas.openxmlformats.org/officeDocument/2006/relationships/slideLayout" Target="../slideLayouts/slideLayout326.xml"/><Relationship Id="rId65" Type="http://schemas.openxmlformats.org/officeDocument/2006/relationships/slideLayout" Target="../slideLayouts/slideLayout65.xml"/><Relationship Id="rId130" Type="http://schemas.openxmlformats.org/officeDocument/2006/relationships/slideLayout" Target="../slideLayouts/slideLayout130.xml"/><Relationship Id="rId368" Type="http://schemas.openxmlformats.org/officeDocument/2006/relationships/slideLayout" Target="../slideLayouts/slideLayout368.xml"/><Relationship Id="rId172" Type="http://schemas.openxmlformats.org/officeDocument/2006/relationships/slideLayout" Target="../slideLayouts/slideLayout172.xml"/><Relationship Id="rId228" Type="http://schemas.openxmlformats.org/officeDocument/2006/relationships/slideLayout" Target="../slideLayouts/slideLayout228.xml"/><Relationship Id="rId435" Type="http://schemas.openxmlformats.org/officeDocument/2006/relationships/slideLayout" Target="../slideLayouts/slideLayout435.xml"/><Relationship Id="rId477" Type="http://schemas.openxmlformats.org/officeDocument/2006/relationships/slideLayout" Target="../slideLayouts/slideLayout477.xml"/><Relationship Id="rId281" Type="http://schemas.openxmlformats.org/officeDocument/2006/relationships/slideLayout" Target="../slideLayouts/slideLayout281.xml"/><Relationship Id="rId337" Type="http://schemas.openxmlformats.org/officeDocument/2006/relationships/slideLayout" Target="../slideLayouts/slideLayout337.xml"/><Relationship Id="rId502" Type="http://schemas.openxmlformats.org/officeDocument/2006/relationships/theme" Target="../theme/theme1.xml"/><Relationship Id="rId34" Type="http://schemas.openxmlformats.org/officeDocument/2006/relationships/slideLayout" Target="../slideLayouts/slideLayout34.xml"/><Relationship Id="rId76" Type="http://schemas.openxmlformats.org/officeDocument/2006/relationships/slideLayout" Target="../slideLayouts/slideLayout76.xml"/><Relationship Id="rId141" Type="http://schemas.openxmlformats.org/officeDocument/2006/relationships/slideLayout" Target="../slideLayouts/slideLayout141.xml"/><Relationship Id="rId379" Type="http://schemas.openxmlformats.org/officeDocument/2006/relationships/slideLayout" Target="../slideLayouts/slideLayout379.xml"/><Relationship Id="rId7" Type="http://schemas.openxmlformats.org/officeDocument/2006/relationships/slideLayout" Target="../slideLayouts/slideLayout7.xml"/><Relationship Id="rId183" Type="http://schemas.openxmlformats.org/officeDocument/2006/relationships/slideLayout" Target="../slideLayouts/slideLayout183.xml"/><Relationship Id="rId239" Type="http://schemas.openxmlformats.org/officeDocument/2006/relationships/slideLayout" Target="../slideLayouts/slideLayout239.xml"/><Relationship Id="rId390" Type="http://schemas.openxmlformats.org/officeDocument/2006/relationships/slideLayout" Target="../slideLayouts/slideLayout390.xml"/><Relationship Id="rId404" Type="http://schemas.openxmlformats.org/officeDocument/2006/relationships/slideLayout" Target="../slideLayouts/slideLayout404.xml"/><Relationship Id="rId446" Type="http://schemas.openxmlformats.org/officeDocument/2006/relationships/slideLayout" Target="../slideLayouts/slideLayout446.xml"/><Relationship Id="rId250" Type="http://schemas.openxmlformats.org/officeDocument/2006/relationships/slideLayout" Target="../slideLayouts/slideLayout250.xml"/><Relationship Id="rId292" Type="http://schemas.openxmlformats.org/officeDocument/2006/relationships/slideLayout" Target="../slideLayouts/slideLayout292.xml"/><Relationship Id="rId306" Type="http://schemas.openxmlformats.org/officeDocument/2006/relationships/slideLayout" Target="../slideLayouts/slideLayout306.xml"/><Relationship Id="rId488" Type="http://schemas.openxmlformats.org/officeDocument/2006/relationships/slideLayout" Target="../slideLayouts/slideLayout488.xml"/><Relationship Id="rId24" Type="http://schemas.openxmlformats.org/officeDocument/2006/relationships/slideLayout" Target="../slideLayouts/slideLayout24.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31" Type="http://schemas.openxmlformats.org/officeDocument/2006/relationships/slideLayout" Target="../slideLayouts/slideLayout131.xml"/><Relationship Id="rId327" Type="http://schemas.openxmlformats.org/officeDocument/2006/relationships/slideLayout" Target="../slideLayouts/slideLayout327.xml"/><Relationship Id="rId348" Type="http://schemas.openxmlformats.org/officeDocument/2006/relationships/slideLayout" Target="../slideLayouts/slideLayout348.xml"/><Relationship Id="rId369" Type="http://schemas.openxmlformats.org/officeDocument/2006/relationships/slideLayout" Target="../slideLayouts/slideLayout369.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4" Type="http://schemas.openxmlformats.org/officeDocument/2006/relationships/slideLayout" Target="../slideLayouts/slideLayout194.xml"/><Relationship Id="rId208" Type="http://schemas.openxmlformats.org/officeDocument/2006/relationships/slideLayout" Target="../slideLayouts/slideLayout208.xml"/><Relationship Id="rId229" Type="http://schemas.openxmlformats.org/officeDocument/2006/relationships/slideLayout" Target="../slideLayouts/slideLayout229.xml"/><Relationship Id="rId380" Type="http://schemas.openxmlformats.org/officeDocument/2006/relationships/slideLayout" Target="../slideLayouts/slideLayout380.xml"/><Relationship Id="rId415" Type="http://schemas.openxmlformats.org/officeDocument/2006/relationships/slideLayout" Target="../slideLayouts/slideLayout415.xml"/><Relationship Id="rId436" Type="http://schemas.openxmlformats.org/officeDocument/2006/relationships/slideLayout" Target="../slideLayouts/slideLayout436.xml"/><Relationship Id="rId457" Type="http://schemas.openxmlformats.org/officeDocument/2006/relationships/slideLayout" Target="../slideLayouts/slideLayout457.xml"/><Relationship Id="rId240" Type="http://schemas.openxmlformats.org/officeDocument/2006/relationships/slideLayout" Target="../slideLayouts/slideLayout240.xml"/><Relationship Id="rId261" Type="http://schemas.openxmlformats.org/officeDocument/2006/relationships/slideLayout" Target="../slideLayouts/slideLayout261.xml"/><Relationship Id="rId478" Type="http://schemas.openxmlformats.org/officeDocument/2006/relationships/slideLayout" Target="../slideLayouts/slideLayout478.xml"/><Relationship Id="rId499" Type="http://schemas.openxmlformats.org/officeDocument/2006/relationships/slideLayout" Target="../slideLayouts/slideLayout499.xml"/><Relationship Id="rId14" Type="http://schemas.openxmlformats.org/officeDocument/2006/relationships/slideLayout" Target="../slideLayouts/slideLayout14.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282" Type="http://schemas.openxmlformats.org/officeDocument/2006/relationships/slideLayout" Target="../slideLayouts/slideLayout282.xml"/><Relationship Id="rId317" Type="http://schemas.openxmlformats.org/officeDocument/2006/relationships/slideLayout" Target="../slideLayouts/slideLayout317.xml"/><Relationship Id="rId338" Type="http://schemas.openxmlformats.org/officeDocument/2006/relationships/slideLayout" Target="../slideLayouts/slideLayout338.xml"/><Relationship Id="rId359" Type="http://schemas.openxmlformats.org/officeDocument/2006/relationships/slideLayout" Target="../slideLayouts/slideLayout359.xml"/><Relationship Id="rId503" Type="http://schemas.openxmlformats.org/officeDocument/2006/relationships/image" Target="../media/image1.png"/><Relationship Id="rId8" Type="http://schemas.openxmlformats.org/officeDocument/2006/relationships/slideLayout" Target="../slideLayouts/slideLayout8.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184" Type="http://schemas.openxmlformats.org/officeDocument/2006/relationships/slideLayout" Target="../slideLayouts/slideLayout184.xml"/><Relationship Id="rId219" Type="http://schemas.openxmlformats.org/officeDocument/2006/relationships/slideLayout" Target="../slideLayouts/slideLayout219.xml"/><Relationship Id="rId370" Type="http://schemas.openxmlformats.org/officeDocument/2006/relationships/slideLayout" Target="../slideLayouts/slideLayout370.xml"/><Relationship Id="rId391" Type="http://schemas.openxmlformats.org/officeDocument/2006/relationships/slideLayout" Target="../slideLayouts/slideLayout391.xml"/><Relationship Id="rId405" Type="http://schemas.openxmlformats.org/officeDocument/2006/relationships/slideLayout" Target="../slideLayouts/slideLayout405.xml"/><Relationship Id="rId426" Type="http://schemas.openxmlformats.org/officeDocument/2006/relationships/slideLayout" Target="../slideLayouts/slideLayout426.xml"/><Relationship Id="rId447" Type="http://schemas.openxmlformats.org/officeDocument/2006/relationships/slideLayout" Target="../slideLayouts/slideLayout447.xml"/><Relationship Id="rId230" Type="http://schemas.openxmlformats.org/officeDocument/2006/relationships/slideLayout" Target="../slideLayouts/slideLayout230.xml"/><Relationship Id="rId251" Type="http://schemas.openxmlformats.org/officeDocument/2006/relationships/slideLayout" Target="../slideLayouts/slideLayout251.xml"/><Relationship Id="rId468" Type="http://schemas.openxmlformats.org/officeDocument/2006/relationships/slideLayout" Target="../slideLayouts/slideLayout468.xml"/><Relationship Id="rId489" Type="http://schemas.openxmlformats.org/officeDocument/2006/relationships/slideLayout" Target="../slideLayouts/slideLayout489.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72" Type="http://schemas.openxmlformats.org/officeDocument/2006/relationships/slideLayout" Target="../slideLayouts/slideLayout272.xml"/><Relationship Id="rId293" Type="http://schemas.openxmlformats.org/officeDocument/2006/relationships/slideLayout" Target="../slideLayouts/slideLayout293.xml"/><Relationship Id="rId307" Type="http://schemas.openxmlformats.org/officeDocument/2006/relationships/slideLayout" Target="../slideLayouts/slideLayout307.xml"/><Relationship Id="rId328" Type="http://schemas.openxmlformats.org/officeDocument/2006/relationships/slideLayout" Target="../slideLayouts/slideLayout328.xml"/><Relationship Id="rId349" Type="http://schemas.openxmlformats.org/officeDocument/2006/relationships/slideLayout" Target="../slideLayouts/slideLayout349.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95" Type="http://schemas.openxmlformats.org/officeDocument/2006/relationships/slideLayout" Target="../slideLayouts/slideLayout195.xml"/><Relationship Id="rId209" Type="http://schemas.openxmlformats.org/officeDocument/2006/relationships/slideLayout" Target="../slideLayouts/slideLayout209.xml"/><Relationship Id="rId360" Type="http://schemas.openxmlformats.org/officeDocument/2006/relationships/slideLayout" Target="../slideLayouts/slideLayout360.xml"/><Relationship Id="rId381" Type="http://schemas.openxmlformats.org/officeDocument/2006/relationships/slideLayout" Target="../slideLayouts/slideLayout381.xml"/><Relationship Id="rId416" Type="http://schemas.openxmlformats.org/officeDocument/2006/relationships/slideLayout" Target="../slideLayouts/slideLayout416.xml"/><Relationship Id="rId220" Type="http://schemas.openxmlformats.org/officeDocument/2006/relationships/slideLayout" Target="../slideLayouts/slideLayout220.xml"/><Relationship Id="rId241" Type="http://schemas.openxmlformats.org/officeDocument/2006/relationships/slideLayout" Target="../slideLayouts/slideLayout241.xml"/><Relationship Id="rId437" Type="http://schemas.openxmlformats.org/officeDocument/2006/relationships/slideLayout" Target="../slideLayouts/slideLayout437.xml"/><Relationship Id="rId458" Type="http://schemas.openxmlformats.org/officeDocument/2006/relationships/slideLayout" Target="../slideLayouts/slideLayout458.xml"/><Relationship Id="rId479" Type="http://schemas.openxmlformats.org/officeDocument/2006/relationships/slideLayout" Target="../slideLayouts/slideLayout479.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262" Type="http://schemas.openxmlformats.org/officeDocument/2006/relationships/slideLayout" Target="../slideLayouts/slideLayout262.xml"/><Relationship Id="rId283" Type="http://schemas.openxmlformats.org/officeDocument/2006/relationships/slideLayout" Target="../slideLayouts/slideLayout283.xml"/><Relationship Id="rId318" Type="http://schemas.openxmlformats.org/officeDocument/2006/relationships/slideLayout" Target="../slideLayouts/slideLayout318.xml"/><Relationship Id="rId339" Type="http://schemas.openxmlformats.org/officeDocument/2006/relationships/slideLayout" Target="../slideLayouts/slideLayout339.xml"/><Relationship Id="rId490" Type="http://schemas.openxmlformats.org/officeDocument/2006/relationships/slideLayout" Target="../slideLayouts/slideLayout490.xml"/><Relationship Id="rId78" Type="http://schemas.openxmlformats.org/officeDocument/2006/relationships/slideLayout" Target="../slideLayouts/slideLayout78.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64" Type="http://schemas.openxmlformats.org/officeDocument/2006/relationships/slideLayout" Target="../slideLayouts/slideLayout164.xml"/><Relationship Id="rId185" Type="http://schemas.openxmlformats.org/officeDocument/2006/relationships/slideLayout" Target="../slideLayouts/slideLayout185.xml"/><Relationship Id="rId350" Type="http://schemas.openxmlformats.org/officeDocument/2006/relationships/slideLayout" Target="../slideLayouts/slideLayout350.xml"/><Relationship Id="rId371" Type="http://schemas.openxmlformats.org/officeDocument/2006/relationships/slideLayout" Target="../slideLayouts/slideLayout371.xml"/><Relationship Id="rId406" Type="http://schemas.openxmlformats.org/officeDocument/2006/relationships/slideLayout" Target="../slideLayouts/slideLayout406.xml"/><Relationship Id="rId9" Type="http://schemas.openxmlformats.org/officeDocument/2006/relationships/slideLayout" Target="../slideLayouts/slideLayout9.xml"/><Relationship Id="rId210" Type="http://schemas.openxmlformats.org/officeDocument/2006/relationships/slideLayout" Target="../slideLayouts/slideLayout210.xml"/><Relationship Id="rId392" Type="http://schemas.openxmlformats.org/officeDocument/2006/relationships/slideLayout" Target="../slideLayouts/slideLayout392.xml"/><Relationship Id="rId427" Type="http://schemas.openxmlformats.org/officeDocument/2006/relationships/slideLayout" Target="../slideLayouts/slideLayout427.xml"/><Relationship Id="rId448" Type="http://schemas.openxmlformats.org/officeDocument/2006/relationships/slideLayout" Target="../slideLayouts/slideLayout448.xml"/><Relationship Id="rId469" Type="http://schemas.openxmlformats.org/officeDocument/2006/relationships/slideLayout" Target="../slideLayouts/slideLayout469.xml"/><Relationship Id="rId26" Type="http://schemas.openxmlformats.org/officeDocument/2006/relationships/slideLayout" Target="../slideLayouts/slideLayout26.xml"/><Relationship Id="rId231" Type="http://schemas.openxmlformats.org/officeDocument/2006/relationships/slideLayout" Target="../slideLayouts/slideLayout231.xml"/><Relationship Id="rId252" Type="http://schemas.openxmlformats.org/officeDocument/2006/relationships/slideLayout" Target="../slideLayouts/slideLayout252.xml"/><Relationship Id="rId273" Type="http://schemas.openxmlformats.org/officeDocument/2006/relationships/slideLayout" Target="../slideLayouts/slideLayout273.xml"/><Relationship Id="rId294" Type="http://schemas.openxmlformats.org/officeDocument/2006/relationships/slideLayout" Target="../slideLayouts/slideLayout294.xml"/><Relationship Id="rId308" Type="http://schemas.openxmlformats.org/officeDocument/2006/relationships/slideLayout" Target="../slideLayouts/slideLayout308.xml"/><Relationship Id="rId329" Type="http://schemas.openxmlformats.org/officeDocument/2006/relationships/slideLayout" Target="../slideLayouts/slideLayout329.xml"/><Relationship Id="rId480" Type="http://schemas.openxmlformats.org/officeDocument/2006/relationships/slideLayout" Target="../slideLayouts/slideLayout480.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75" Type="http://schemas.openxmlformats.org/officeDocument/2006/relationships/slideLayout" Target="../slideLayouts/slideLayout175.xml"/><Relationship Id="rId340" Type="http://schemas.openxmlformats.org/officeDocument/2006/relationships/slideLayout" Target="../slideLayouts/slideLayout340.xml"/><Relationship Id="rId361" Type="http://schemas.openxmlformats.org/officeDocument/2006/relationships/slideLayout" Target="../slideLayouts/slideLayout361.xml"/><Relationship Id="rId196" Type="http://schemas.openxmlformats.org/officeDocument/2006/relationships/slideLayout" Target="../slideLayouts/slideLayout196.xml"/><Relationship Id="rId200" Type="http://schemas.openxmlformats.org/officeDocument/2006/relationships/slideLayout" Target="../slideLayouts/slideLayout200.xml"/><Relationship Id="rId382" Type="http://schemas.openxmlformats.org/officeDocument/2006/relationships/slideLayout" Target="../slideLayouts/slideLayout382.xml"/><Relationship Id="rId417" Type="http://schemas.openxmlformats.org/officeDocument/2006/relationships/slideLayout" Target="../slideLayouts/slideLayout417.xml"/><Relationship Id="rId438" Type="http://schemas.openxmlformats.org/officeDocument/2006/relationships/slideLayout" Target="../slideLayouts/slideLayout438.xml"/><Relationship Id="rId459" Type="http://schemas.openxmlformats.org/officeDocument/2006/relationships/slideLayout" Target="../slideLayouts/slideLayout459.xml"/><Relationship Id="rId16" Type="http://schemas.openxmlformats.org/officeDocument/2006/relationships/slideLayout" Target="../slideLayouts/slideLayout16.xml"/><Relationship Id="rId221" Type="http://schemas.openxmlformats.org/officeDocument/2006/relationships/slideLayout" Target="../slideLayouts/slideLayout221.xml"/><Relationship Id="rId242" Type="http://schemas.openxmlformats.org/officeDocument/2006/relationships/slideLayout" Target="../slideLayouts/slideLayout242.xml"/><Relationship Id="rId263" Type="http://schemas.openxmlformats.org/officeDocument/2006/relationships/slideLayout" Target="../slideLayouts/slideLayout263.xml"/><Relationship Id="rId284" Type="http://schemas.openxmlformats.org/officeDocument/2006/relationships/slideLayout" Target="../slideLayouts/slideLayout284.xml"/><Relationship Id="rId319" Type="http://schemas.openxmlformats.org/officeDocument/2006/relationships/slideLayout" Target="../slideLayouts/slideLayout319.xml"/><Relationship Id="rId470" Type="http://schemas.openxmlformats.org/officeDocument/2006/relationships/slideLayout" Target="../slideLayouts/slideLayout470.xml"/><Relationship Id="rId491" Type="http://schemas.openxmlformats.org/officeDocument/2006/relationships/slideLayout" Target="../slideLayouts/slideLayout491.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330" Type="http://schemas.openxmlformats.org/officeDocument/2006/relationships/slideLayout" Target="../slideLayouts/slideLayout330.xml"/><Relationship Id="rId90" Type="http://schemas.openxmlformats.org/officeDocument/2006/relationships/slideLayout" Target="../slideLayouts/slideLayout90.xml"/><Relationship Id="rId165" Type="http://schemas.openxmlformats.org/officeDocument/2006/relationships/slideLayout" Target="../slideLayouts/slideLayout165.xml"/><Relationship Id="rId186" Type="http://schemas.openxmlformats.org/officeDocument/2006/relationships/slideLayout" Target="../slideLayouts/slideLayout186.xml"/><Relationship Id="rId351" Type="http://schemas.openxmlformats.org/officeDocument/2006/relationships/slideLayout" Target="../slideLayouts/slideLayout351.xml"/><Relationship Id="rId372" Type="http://schemas.openxmlformats.org/officeDocument/2006/relationships/slideLayout" Target="../slideLayouts/slideLayout372.xml"/><Relationship Id="rId393" Type="http://schemas.openxmlformats.org/officeDocument/2006/relationships/slideLayout" Target="../slideLayouts/slideLayout393.xml"/><Relationship Id="rId407" Type="http://schemas.openxmlformats.org/officeDocument/2006/relationships/slideLayout" Target="../slideLayouts/slideLayout407.xml"/><Relationship Id="rId428" Type="http://schemas.openxmlformats.org/officeDocument/2006/relationships/slideLayout" Target="../slideLayouts/slideLayout428.xml"/><Relationship Id="rId449" Type="http://schemas.openxmlformats.org/officeDocument/2006/relationships/slideLayout" Target="../slideLayouts/slideLayout449.xml"/><Relationship Id="rId211" Type="http://schemas.openxmlformats.org/officeDocument/2006/relationships/slideLayout" Target="../slideLayouts/slideLayout211.xml"/><Relationship Id="rId232" Type="http://schemas.openxmlformats.org/officeDocument/2006/relationships/slideLayout" Target="../slideLayouts/slideLayout232.xml"/><Relationship Id="rId253" Type="http://schemas.openxmlformats.org/officeDocument/2006/relationships/slideLayout" Target="../slideLayouts/slideLayout253.xml"/><Relationship Id="rId274" Type="http://schemas.openxmlformats.org/officeDocument/2006/relationships/slideLayout" Target="../slideLayouts/slideLayout274.xml"/><Relationship Id="rId295" Type="http://schemas.openxmlformats.org/officeDocument/2006/relationships/slideLayout" Target="../slideLayouts/slideLayout295.xml"/><Relationship Id="rId309" Type="http://schemas.openxmlformats.org/officeDocument/2006/relationships/slideLayout" Target="../slideLayouts/slideLayout309.xml"/><Relationship Id="rId460" Type="http://schemas.openxmlformats.org/officeDocument/2006/relationships/slideLayout" Target="../slideLayouts/slideLayout460.xml"/><Relationship Id="rId481" Type="http://schemas.openxmlformats.org/officeDocument/2006/relationships/slideLayout" Target="../slideLayouts/slideLayout481.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 Id="rId320" Type="http://schemas.openxmlformats.org/officeDocument/2006/relationships/slideLayout" Target="../slideLayouts/slideLayout320.xml"/><Relationship Id="rId80" Type="http://schemas.openxmlformats.org/officeDocument/2006/relationships/slideLayout" Target="../slideLayouts/slideLayout80.xml"/><Relationship Id="rId155" Type="http://schemas.openxmlformats.org/officeDocument/2006/relationships/slideLayout" Target="../slideLayouts/slideLayout155.xml"/><Relationship Id="rId176" Type="http://schemas.openxmlformats.org/officeDocument/2006/relationships/slideLayout" Target="../slideLayouts/slideLayout176.xml"/><Relationship Id="rId197" Type="http://schemas.openxmlformats.org/officeDocument/2006/relationships/slideLayout" Target="../slideLayouts/slideLayout197.xml"/><Relationship Id="rId341" Type="http://schemas.openxmlformats.org/officeDocument/2006/relationships/slideLayout" Target="../slideLayouts/slideLayout341.xml"/><Relationship Id="rId362" Type="http://schemas.openxmlformats.org/officeDocument/2006/relationships/slideLayout" Target="../slideLayouts/slideLayout362.xml"/><Relationship Id="rId383" Type="http://schemas.openxmlformats.org/officeDocument/2006/relationships/slideLayout" Target="../slideLayouts/slideLayout383.xml"/><Relationship Id="rId418" Type="http://schemas.openxmlformats.org/officeDocument/2006/relationships/slideLayout" Target="../slideLayouts/slideLayout418.xml"/><Relationship Id="rId439" Type="http://schemas.openxmlformats.org/officeDocument/2006/relationships/slideLayout" Target="../slideLayouts/slideLayout439.xml"/><Relationship Id="rId201" Type="http://schemas.openxmlformats.org/officeDocument/2006/relationships/slideLayout" Target="../slideLayouts/slideLayout201.xml"/><Relationship Id="rId222" Type="http://schemas.openxmlformats.org/officeDocument/2006/relationships/slideLayout" Target="../slideLayouts/slideLayout222.xml"/><Relationship Id="rId243" Type="http://schemas.openxmlformats.org/officeDocument/2006/relationships/slideLayout" Target="../slideLayouts/slideLayout243.xml"/><Relationship Id="rId264" Type="http://schemas.openxmlformats.org/officeDocument/2006/relationships/slideLayout" Target="../slideLayouts/slideLayout264.xml"/><Relationship Id="rId285" Type="http://schemas.openxmlformats.org/officeDocument/2006/relationships/slideLayout" Target="../slideLayouts/slideLayout285.xml"/><Relationship Id="rId450" Type="http://schemas.openxmlformats.org/officeDocument/2006/relationships/slideLayout" Target="../slideLayouts/slideLayout450.xml"/><Relationship Id="rId471" Type="http://schemas.openxmlformats.org/officeDocument/2006/relationships/slideLayout" Target="../slideLayouts/slideLayout471.xml"/><Relationship Id="rId17" Type="http://schemas.openxmlformats.org/officeDocument/2006/relationships/slideLayout" Target="../slideLayouts/slideLayout17.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24" Type="http://schemas.openxmlformats.org/officeDocument/2006/relationships/slideLayout" Target="../slideLayouts/slideLayout124.xml"/><Relationship Id="rId310" Type="http://schemas.openxmlformats.org/officeDocument/2006/relationships/slideLayout" Target="../slideLayouts/slideLayout310.xml"/><Relationship Id="rId492" Type="http://schemas.openxmlformats.org/officeDocument/2006/relationships/slideLayout" Target="../slideLayouts/slideLayout492.xml"/><Relationship Id="rId70" Type="http://schemas.openxmlformats.org/officeDocument/2006/relationships/slideLayout" Target="../slideLayouts/slideLayout70.xml"/><Relationship Id="rId91" Type="http://schemas.openxmlformats.org/officeDocument/2006/relationships/slideLayout" Target="../slideLayouts/slideLayout91.xml"/><Relationship Id="rId145" Type="http://schemas.openxmlformats.org/officeDocument/2006/relationships/slideLayout" Target="../slideLayouts/slideLayout145.xml"/><Relationship Id="rId166" Type="http://schemas.openxmlformats.org/officeDocument/2006/relationships/slideLayout" Target="../slideLayouts/slideLayout166.xml"/><Relationship Id="rId187" Type="http://schemas.openxmlformats.org/officeDocument/2006/relationships/slideLayout" Target="../slideLayouts/slideLayout187.xml"/><Relationship Id="rId331" Type="http://schemas.openxmlformats.org/officeDocument/2006/relationships/slideLayout" Target="../slideLayouts/slideLayout331.xml"/><Relationship Id="rId352" Type="http://schemas.openxmlformats.org/officeDocument/2006/relationships/slideLayout" Target="../slideLayouts/slideLayout352.xml"/><Relationship Id="rId373" Type="http://schemas.openxmlformats.org/officeDocument/2006/relationships/slideLayout" Target="../slideLayouts/slideLayout373.xml"/><Relationship Id="rId394" Type="http://schemas.openxmlformats.org/officeDocument/2006/relationships/slideLayout" Target="../slideLayouts/slideLayout394.xml"/><Relationship Id="rId408" Type="http://schemas.openxmlformats.org/officeDocument/2006/relationships/slideLayout" Target="../slideLayouts/slideLayout408.xml"/><Relationship Id="rId429" Type="http://schemas.openxmlformats.org/officeDocument/2006/relationships/slideLayout" Target="../slideLayouts/slideLayout429.xml"/><Relationship Id="rId1" Type="http://schemas.openxmlformats.org/officeDocument/2006/relationships/slideLayout" Target="../slideLayouts/slideLayout1.xml"/><Relationship Id="rId212" Type="http://schemas.openxmlformats.org/officeDocument/2006/relationships/slideLayout" Target="../slideLayouts/slideLayout212.xml"/><Relationship Id="rId233" Type="http://schemas.openxmlformats.org/officeDocument/2006/relationships/slideLayout" Target="../slideLayouts/slideLayout233.xml"/><Relationship Id="rId254" Type="http://schemas.openxmlformats.org/officeDocument/2006/relationships/slideLayout" Target="../slideLayouts/slideLayout254.xml"/><Relationship Id="rId440" Type="http://schemas.openxmlformats.org/officeDocument/2006/relationships/slideLayout" Target="../slideLayouts/slideLayout440.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275" Type="http://schemas.openxmlformats.org/officeDocument/2006/relationships/slideLayout" Target="../slideLayouts/slideLayout275.xml"/><Relationship Id="rId296" Type="http://schemas.openxmlformats.org/officeDocument/2006/relationships/slideLayout" Target="../slideLayouts/slideLayout296.xml"/><Relationship Id="rId300" Type="http://schemas.openxmlformats.org/officeDocument/2006/relationships/slideLayout" Target="../slideLayouts/slideLayout300.xml"/><Relationship Id="rId461" Type="http://schemas.openxmlformats.org/officeDocument/2006/relationships/slideLayout" Target="../slideLayouts/slideLayout461.xml"/><Relationship Id="rId482" Type="http://schemas.openxmlformats.org/officeDocument/2006/relationships/slideLayout" Target="../slideLayouts/slideLayout482.xml"/><Relationship Id="rId60" Type="http://schemas.openxmlformats.org/officeDocument/2006/relationships/slideLayout" Target="../slideLayouts/slideLayout60.xml"/><Relationship Id="rId81" Type="http://schemas.openxmlformats.org/officeDocument/2006/relationships/slideLayout" Target="../slideLayouts/slideLayout81.xml"/><Relationship Id="rId135" Type="http://schemas.openxmlformats.org/officeDocument/2006/relationships/slideLayout" Target="../slideLayouts/slideLayout135.xml"/><Relationship Id="rId156" Type="http://schemas.openxmlformats.org/officeDocument/2006/relationships/slideLayout" Target="../slideLayouts/slideLayout156.xml"/><Relationship Id="rId177" Type="http://schemas.openxmlformats.org/officeDocument/2006/relationships/slideLayout" Target="../slideLayouts/slideLayout177.xml"/><Relationship Id="rId198" Type="http://schemas.openxmlformats.org/officeDocument/2006/relationships/slideLayout" Target="../slideLayouts/slideLayout198.xml"/><Relationship Id="rId321" Type="http://schemas.openxmlformats.org/officeDocument/2006/relationships/slideLayout" Target="../slideLayouts/slideLayout321.xml"/><Relationship Id="rId342" Type="http://schemas.openxmlformats.org/officeDocument/2006/relationships/slideLayout" Target="../slideLayouts/slideLayout342.xml"/><Relationship Id="rId363" Type="http://schemas.openxmlformats.org/officeDocument/2006/relationships/slideLayout" Target="../slideLayouts/slideLayout363.xml"/><Relationship Id="rId384" Type="http://schemas.openxmlformats.org/officeDocument/2006/relationships/slideLayout" Target="../slideLayouts/slideLayout384.xml"/><Relationship Id="rId419" Type="http://schemas.openxmlformats.org/officeDocument/2006/relationships/slideLayout" Target="../slideLayouts/slideLayout419.xml"/><Relationship Id="rId202" Type="http://schemas.openxmlformats.org/officeDocument/2006/relationships/slideLayout" Target="../slideLayouts/slideLayout202.xml"/><Relationship Id="rId223" Type="http://schemas.openxmlformats.org/officeDocument/2006/relationships/slideLayout" Target="../slideLayouts/slideLayout223.xml"/><Relationship Id="rId244" Type="http://schemas.openxmlformats.org/officeDocument/2006/relationships/slideLayout" Target="../slideLayouts/slideLayout244.xml"/><Relationship Id="rId430" Type="http://schemas.openxmlformats.org/officeDocument/2006/relationships/slideLayout" Target="../slideLayouts/slideLayout430.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265" Type="http://schemas.openxmlformats.org/officeDocument/2006/relationships/slideLayout" Target="../slideLayouts/slideLayout265.xml"/><Relationship Id="rId286" Type="http://schemas.openxmlformats.org/officeDocument/2006/relationships/slideLayout" Target="../slideLayouts/slideLayout286.xml"/><Relationship Id="rId451" Type="http://schemas.openxmlformats.org/officeDocument/2006/relationships/slideLayout" Target="../slideLayouts/slideLayout451.xml"/><Relationship Id="rId472" Type="http://schemas.openxmlformats.org/officeDocument/2006/relationships/slideLayout" Target="../slideLayouts/slideLayout472.xml"/><Relationship Id="rId493" Type="http://schemas.openxmlformats.org/officeDocument/2006/relationships/slideLayout" Target="../slideLayouts/slideLayout493.xml"/><Relationship Id="rId50" Type="http://schemas.openxmlformats.org/officeDocument/2006/relationships/slideLayout" Target="../slideLayouts/slideLayout50.xml"/><Relationship Id="rId104" Type="http://schemas.openxmlformats.org/officeDocument/2006/relationships/slideLayout" Target="../slideLayouts/slideLayout104.xml"/><Relationship Id="rId125" Type="http://schemas.openxmlformats.org/officeDocument/2006/relationships/slideLayout" Target="../slideLayouts/slideLayout125.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188" Type="http://schemas.openxmlformats.org/officeDocument/2006/relationships/slideLayout" Target="../slideLayouts/slideLayout188.xml"/><Relationship Id="rId311" Type="http://schemas.openxmlformats.org/officeDocument/2006/relationships/slideLayout" Target="../slideLayouts/slideLayout311.xml"/><Relationship Id="rId332" Type="http://schemas.openxmlformats.org/officeDocument/2006/relationships/slideLayout" Target="../slideLayouts/slideLayout332.xml"/><Relationship Id="rId353" Type="http://schemas.openxmlformats.org/officeDocument/2006/relationships/slideLayout" Target="../slideLayouts/slideLayout353.xml"/><Relationship Id="rId374" Type="http://schemas.openxmlformats.org/officeDocument/2006/relationships/slideLayout" Target="../slideLayouts/slideLayout374.xml"/><Relationship Id="rId395" Type="http://schemas.openxmlformats.org/officeDocument/2006/relationships/slideLayout" Target="../slideLayouts/slideLayout395.xml"/><Relationship Id="rId409" Type="http://schemas.openxmlformats.org/officeDocument/2006/relationships/slideLayout" Target="../slideLayouts/slideLayout409.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13" Type="http://schemas.openxmlformats.org/officeDocument/2006/relationships/slideLayout" Target="../slideLayouts/slideLayout213.xml"/><Relationship Id="rId234" Type="http://schemas.openxmlformats.org/officeDocument/2006/relationships/slideLayout" Target="../slideLayouts/slideLayout234.xml"/><Relationship Id="rId420" Type="http://schemas.openxmlformats.org/officeDocument/2006/relationships/slideLayout" Target="../slideLayouts/slideLayout420.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55" Type="http://schemas.openxmlformats.org/officeDocument/2006/relationships/slideLayout" Target="../slideLayouts/slideLayout255.xml"/><Relationship Id="rId276" Type="http://schemas.openxmlformats.org/officeDocument/2006/relationships/slideLayout" Target="../slideLayouts/slideLayout276.xml"/><Relationship Id="rId297" Type="http://schemas.openxmlformats.org/officeDocument/2006/relationships/slideLayout" Target="../slideLayouts/slideLayout297.xml"/><Relationship Id="rId441" Type="http://schemas.openxmlformats.org/officeDocument/2006/relationships/slideLayout" Target="../slideLayouts/slideLayout441.xml"/><Relationship Id="rId462" Type="http://schemas.openxmlformats.org/officeDocument/2006/relationships/slideLayout" Target="../slideLayouts/slideLayout462.xml"/><Relationship Id="rId483" Type="http://schemas.openxmlformats.org/officeDocument/2006/relationships/slideLayout" Target="../slideLayouts/slideLayout483.xml"/><Relationship Id="rId40" Type="http://schemas.openxmlformats.org/officeDocument/2006/relationships/slideLayout" Target="../slideLayouts/slideLayout40.xml"/><Relationship Id="rId115" Type="http://schemas.openxmlformats.org/officeDocument/2006/relationships/slideLayout" Target="../slideLayouts/slideLayout115.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178" Type="http://schemas.openxmlformats.org/officeDocument/2006/relationships/slideLayout" Target="../slideLayouts/slideLayout178.xml"/><Relationship Id="rId301" Type="http://schemas.openxmlformats.org/officeDocument/2006/relationships/slideLayout" Target="../slideLayouts/slideLayout301.xml"/><Relationship Id="rId322" Type="http://schemas.openxmlformats.org/officeDocument/2006/relationships/slideLayout" Target="../slideLayouts/slideLayout322.xml"/><Relationship Id="rId343" Type="http://schemas.openxmlformats.org/officeDocument/2006/relationships/slideLayout" Target="../slideLayouts/slideLayout343.xml"/><Relationship Id="rId364" Type="http://schemas.openxmlformats.org/officeDocument/2006/relationships/slideLayout" Target="../slideLayouts/slideLayout364.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9" Type="http://schemas.openxmlformats.org/officeDocument/2006/relationships/slideLayout" Target="../slideLayouts/slideLayout199.xml"/><Relationship Id="rId203" Type="http://schemas.openxmlformats.org/officeDocument/2006/relationships/slideLayout" Target="../slideLayouts/slideLayout203.xml"/><Relationship Id="rId385" Type="http://schemas.openxmlformats.org/officeDocument/2006/relationships/slideLayout" Target="../slideLayouts/slideLayout385.xml"/><Relationship Id="rId19" Type="http://schemas.openxmlformats.org/officeDocument/2006/relationships/slideLayout" Target="../slideLayouts/slideLayout19.xml"/><Relationship Id="rId224" Type="http://schemas.openxmlformats.org/officeDocument/2006/relationships/slideLayout" Target="../slideLayouts/slideLayout224.xml"/><Relationship Id="rId245" Type="http://schemas.openxmlformats.org/officeDocument/2006/relationships/slideLayout" Target="../slideLayouts/slideLayout245.xml"/><Relationship Id="rId266" Type="http://schemas.openxmlformats.org/officeDocument/2006/relationships/slideLayout" Target="../slideLayouts/slideLayout266.xml"/><Relationship Id="rId287" Type="http://schemas.openxmlformats.org/officeDocument/2006/relationships/slideLayout" Target="../slideLayouts/slideLayout287.xml"/><Relationship Id="rId410" Type="http://schemas.openxmlformats.org/officeDocument/2006/relationships/slideLayout" Target="../slideLayouts/slideLayout410.xml"/><Relationship Id="rId431" Type="http://schemas.openxmlformats.org/officeDocument/2006/relationships/slideLayout" Target="../slideLayouts/slideLayout431.xml"/><Relationship Id="rId452" Type="http://schemas.openxmlformats.org/officeDocument/2006/relationships/slideLayout" Target="../slideLayouts/slideLayout452.xml"/><Relationship Id="rId473" Type="http://schemas.openxmlformats.org/officeDocument/2006/relationships/slideLayout" Target="../slideLayouts/slideLayout473.xml"/><Relationship Id="rId494" Type="http://schemas.openxmlformats.org/officeDocument/2006/relationships/slideLayout" Target="../slideLayouts/slideLayout494.xml"/><Relationship Id="rId30" Type="http://schemas.openxmlformats.org/officeDocument/2006/relationships/slideLayout" Target="../slideLayouts/slideLayout3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312" Type="http://schemas.openxmlformats.org/officeDocument/2006/relationships/slideLayout" Target="../slideLayouts/slideLayout312.xml"/><Relationship Id="rId333" Type="http://schemas.openxmlformats.org/officeDocument/2006/relationships/slideLayout" Target="../slideLayouts/slideLayout333.xml"/><Relationship Id="rId354" Type="http://schemas.openxmlformats.org/officeDocument/2006/relationships/slideLayout" Target="../slideLayouts/slideLayout354.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189" Type="http://schemas.openxmlformats.org/officeDocument/2006/relationships/slideLayout" Target="../slideLayouts/slideLayout189.xml"/><Relationship Id="rId375" Type="http://schemas.openxmlformats.org/officeDocument/2006/relationships/slideLayout" Target="../slideLayouts/slideLayout375.xml"/><Relationship Id="rId396" Type="http://schemas.openxmlformats.org/officeDocument/2006/relationships/slideLayout" Target="../slideLayouts/slideLayout396.xml"/><Relationship Id="rId3" Type="http://schemas.openxmlformats.org/officeDocument/2006/relationships/slideLayout" Target="../slideLayouts/slideLayout3.xml"/><Relationship Id="rId214" Type="http://schemas.openxmlformats.org/officeDocument/2006/relationships/slideLayout" Target="../slideLayouts/slideLayout214.xml"/><Relationship Id="rId235" Type="http://schemas.openxmlformats.org/officeDocument/2006/relationships/slideLayout" Target="../slideLayouts/slideLayout235.xml"/><Relationship Id="rId256" Type="http://schemas.openxmlformats.org/officeDocument/2006/relationships/slideLayout" Target="../slideLayouts/slideLayout256.xml"/><Relationship Id="rId277" Type="http://schemas.openxmlformats.org/officeDocument/2006/relationships/slideLayout" Target="../slideLayouts/slideLayout277.xml"/><Relationship Id="rId298" Type="http://schemas.openxmlformats.org/officeDocument/2006/relationships/slideLayout" Target="../slideLayouts/slideLayout298.xml"/><Relationship Id="rId400" Type="http://schemas.openxmlformats.org/officeDocument/2006/relationships/slideLayout" Target="../slideLayouts/slideLayout400.xml"/><Relationship Id="rId421" Type="http://schemas.openxmlformats.org/officeDocument/2006/relationships/slideLayout" Target="../slideLayouts/slideLayout421.xml"/><Relationship Id="rId442" Type="http://schemas.openxmlformats.org/officeDocument/2006/relationships/slideLayout" Target="../slideLayouts/slideLayout442.xml"/><Relationship Id="rId463" Type="http://schemas.openxmlformats.org/officeDocument/2006/relationships/slideLayout" Target="../slideLayouts/slideLayout463.xml"/><Relationship Id="rId484" Type="http://schemas.openxmlformats.org/officeDocument/2006/relationships/slideLayout" Target="../slideLayouts/slideLayout484.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302" Type="http://schemas.openxmlformats.org/officeDocument/2006/relationships/slideLayout" Target="../slideLayouts/slideLayout302.xml"/><Relationship Id="rId323" Type="http://schemas.openxmlformats.org/officeDocument/2006/relationships/slideLayout" Target="../slideLayouts/slideLayout323.xml"/><Relationship Id="rId344" Type="http://schemas.openxmlformats.org/officeDocument/2006/relationships/slideLayout" Target="../slideLayouts/slideLayout344.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179" Type="http://schemas.openxmlformats.org/officeDocument/2006/relationships/slideLayout" Target="../slideLayouts/slideLayout179.xml"/><Relationship Id="rId365" Type="http://schemas.openxmlformats.org/officeDocument/2006/relationships/slideLayout" Target="../slideLayouts/slideLayout365.xml"/><Relationship Id="rId386" Type="http://schemas.openxmlformats.org/officeDocument/2006/relationships/slideLayout" Target="../slideLayouts/slideLayout386.xml"/><Relationship Id="rId190" Type="http://schemas.openxmlformats.org/officeDocument/2006/relationships/slideLayout" Target="../slideLayouts/slideLayout190.xml"/><Relationship Id="rId204" Type="http://schemas.openxmlformats.org/officeDocument/2006/relationships/slideLayout" Target="../slideLayouts/slideLayout204.xml"/><Relationship Id="rId225" Type="http://schemas.openxmlformats.org/officeDocument/2006/relationships/slideLayout" Target="../slideLayouts/slideLayout225.xml"/><Relationship Id="rId246" Type="http://schemas.openxmlformats.org/officeDocument/2006/relationships/slideLayout" Target="../slideLayouts/slideLayout246.xml"/><Relationship Id="rId267" Type="http://schemas.openxmlformats.org/officeDocument/2006/relationships/slideLayout" Target="../slideLayouts/slideLayout267.xml"/><Relationship Id="rId288" Type="http://schemas.openxmlformats.org/officeDocument/2006/relationships/slideLayout" Target="../slideLayouts/slideLayout288.xml"/><Relationship Id="rId411" Type="http://schemas.openxmlformats.org/officeDocument/2006/relationships/slideLayout" Target="../slideLayouts/slideLayout411.xml"/><Relationship Id="rId432" Type="http://schemas.openxmlformats.org/officeDocument/2006/relationships/slideLayout" Target="../slideLayouts/slideLayout432.xml"/><Relationship Id="rId453" Type="http://schemas.openxmlformats.org/officeDocument/2006/relationships/slideLayout" Target="../slideLayouts/slideLayout453.xml"/><Relationship Id="rId474" Type="http://schemas.openxmlformats.org/officeDocument/2006/relationships/slideLayout" Target="../slideLayouts/slideLayout474.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313" Type="http://schemas.openxmlformats.org/officeDocument/2006/relationships/slideLayout" Target="../slideLayouts/slideLayout313.xml"/><Relationship Id="rId495" Type="http://schemas.openxmlformats.org/officeDocument/2006/relationships/slideLayout" Target="../slideLayouts/slideLayout495.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94" Type="http://schemas.openxmlformats.org/officeDocument/2006/relationships/slideLayout" Target="../slideLayouts/slideLayout94.xml"/><Relationship Id="rId148" Type="http://schemas.openxmlformats.org/officeDocument/2006/relationships/slideLayout" Target="../slideLayouts/slideLayout148.xml"/><Relationship Id="rId169" Type="http://schemas.openxmlformats.org/officeDocument/2006/relationships/slideLayout" Target="../slideLayouts/slideLayout169.xml"/><Relationship Id="rId334" Type="http://schemas.openxmlformats.org/officeDocument/2006/relationships/slideLayout" Target="../slideLayouts/slideLayout334.xml"/><Relationship Id="rId355" Type="http://schemas.openxmlformats.org/officeDocument/2006/relationships/slideLayout" Target="../slideLayouts/slideLayout355.xml"/><Relationship Id="rId376" Type="http://schemas.openxmlformats.org/officeDocument/2006/relationships/slideLayout" Target="../slideLayouts/slideLayout376.xml"/><Relationship Id="rId397" Type="http://schemas.openxmlformats.org/officeDocument/2006/relationships/slideLayout" Target="../slideLayouts/slideLayout397.xml"/><Relationship Id="rId4" Type="http://schemas.openxmlformats.org/officeDocument/2006/relationships/slideLayout" Target="../slideLayouts/slideLayout4.xml"/><Relationship Id="rId180" Type="http://schemas.openxmlformats.org/officeDocument/2006/relationships/slideLayout" Target="../slideLayouts/slideLayout180.xml"/><Relationship Id="rId215" Type="http://schemas.openxmlformats.org/officeDocument/2006/relationships/slideLayout" Target="../slideLayouts/slideLayout215.xml"/><Relationship Id="rId236" Type="http://schemas.openxmlformats.org/officeDocument/2006/relationships/slideLayout" Target="../slideLayouts/slideLayout236.xml"/><Relationship Id="rId257" Type="http://schemas.openxmlformats.org/officeDocument/2006/relationships/slideLayout" Target="../slideLayouts/slideLayout257.xml"/><Relationship Id="rId278" Type="http://schemas.openxmlformats.org/officeDocument/2006/relationships/slideLayout" Target="../slideLayouts/slideLayout278.xml"/><Relationship Id="rId401" Type="http://schemas.openxmlformats.org/officeDocument/2006/relationships/slideLayout" Target="../slideLayouts/slideLayout401.xml"/><Relationship Id="rId422" Type="http://schemas.openxmlformats.org/officeDocument/2006/relationships/slideLayout" Target="../slideLayouts/slideLayout422.xml"/><Relationship Id="rId443" Type="http://schemas.openxmlformats.org/officeDocument/2006/relationships/slideLayout" Target="../slideLayouts/slideLayout443.xml"/><Relationship Id="rId464" Type="http://schemas.openxmlformats.org/officeDocument/2006/relationships/slideLayout" Target="../slideLayouts/slideLayout464.xml"/><Relationship Id="rId303" Type="http://schemas.openxmlformats.org/officeDocument/2006/relationships/slideLayout" Target="../slideLayouts/slideLayout303.xml"/><Relationship Id="rId485" Type="http://schemas.openxmlformats.org/officeDocument/2006/relationships/slideLayout" Target="../slideLayouts/slideLayout485.xml"/><Relationship Id="rId42" Type="http://schemas.openxmlformats.org/officeDocument/2006/relationships/slideLayout" Target="../slideLayouts/slideLayout42.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345" Type="http://schemas.openxmlformats.org/officeDocument/2006/relationships/slideLayout" Target="../slideLayouts/slideLayout345.xml"/><Relationship Id="rId387" Type="http://schemas.openxmlformats.org/officeDocument/2006/relationships/slideLayout" Target="../slideLayouts/slideLayout387.xml"/><Relationship Id="rId191" Type="http://schemas.openxmlformats.org/officeDocument/2006/relationships/slideLayout" Target="../slideLayouts/slideLayout191.xml"/><Relationship Id="rId205" Type="http://schemas.openxmlformats.org/officeDocument/2006/relationships/slideLayout" Target="../slideLayouts/slideLayout205.xml"/><Relationship Id="rId247" Type="http://schemas.openxmlformats.org/officeDocument/2006/relationships/slideLayout" Target="../slideLayouts/slideLayout247.xml"/><Relationship Id="rId412" Type="http://schemas.openxmlformats.org/officeDocument/2006/relationships/slideLayout" Target="../slideLayouts/slideLayout412.xml"/><Relationship Id="rId107" Type="http://schemas.openxmlformats.org/officeDocument/2006/relationships/slideLayout" Target="../slideLayouts/slideLayout107.xml"/><Relationship Id="rId289" Type="http://schemas.openxmlformats.org/officeDocument/2006/relationships/slideLayout" Target="../slideLayouts/slideLayout289.xml"/><Relationship Id="rId454" Type="http://schemas.openxmlformats.org/officeDocument/2006/relationships/slideLayout" Target="../slideLayouts/slideLayout454.xml"/><Relationship Id="rId496" Type="http://schemas.openxmlformats.org/officeDocument/2006/relationships/slideLayout" Target="../slideLayouts/slideLayout496.xml"/><Relationship Id="rId11" Type="http://schemas.openxmlformats.org/officeDocument/2006/relationships/slideLayout" Target="../slideLayouts/slideLayout11.xml"/><Relationship Id="rId53" Type="http://schemas.openxmlformats.org/officeDocument/2006/relationships/slideLayout" Target="../slideLayouts/slideLayout53.xml"/><Relationship Id="rId149" Type="http://schemas.openxmlformats.org/officeDocument/2006/relationships/slideLayout" Target="../slideLayouts/slideLayout149.xml"/><Relationship Id="rId314" Type="http://schemas.openxmlformats.org/officeDocument/2006/relationships/slideLayout" Target="../slideLayouts/slideLayout314.xml"/><Relationship Id="rId356" Type="http://schemas.openxmlformats.org/officeDocument/2006/relationships/slideLayout" Target="../slideLayouts/slideLayout356.xml"/><Relationship Id="rId398" Type="http://schemas.openxmlformats.org/officeDocument/2006/relationships/slideLayout" Target="../slideLayouts/slideLayout398.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216" Type="http://schemas.openxmlformats.org/officeDocument/2006/relationships/slideLayout" Target="../slideLayouts/slideLayout216.xml"/><Relationship Id="rId423" Type="http://schemas.openxmlformats.org/officeDocument/2006/relationships/slideLayout" Target="../slideLayouts/slideLayout423.xml"/><Relationship Id="rId258" Type="http://schemas.openxmlformats.org/officeDocument/2006/relationships/slideLayout" Target="../slideLayouts/slideLayout258.xml"/><Relationship Id="rId465" Type="http://schemas.openxmlformats.org/officeDocument/2006/relationships/slideLayout" Target="../slideLayouts/slideLayout465.xml"/><Relationship Id="rId22" Type="http://schemas.openxmlformats.org/officeDocument/2006/relationships/slideLayout" Target="../slideLayouts/slideLayout22.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325" Type="http://schemas.openxmlformats.org/officeDocument/2006/relationships/slideLayout" Target="../slideLayouts/slideLayout325.xml"/><Relationship Id="rId367" Type="http://schemas.openxmlformats.org/officeDocument/2006/relationships/slideLayout" Target="../slideLayouts/slideLayout367.xml"/><Relationship Id="rId171" Type="http://schemas.openxmlformats.org/officeDocument/2006/relationships/slideLayout" Target="../slideLayouts/slideLayout171.xml"/><Relationship Id="rId227" Type="http://schemas.openxmlformats.org/officeDocument/2006/relationships/slideLayout" Target="../slideLayouts/slideLayout227.xml"/><Relationship Id="rId269" Type="http://schemas.openxmlformats.org/officeDocument/2006/relationships/slideLayout" Target="../slideLayouts/slideLayout269.xml"/><Relationship Id="rId434" Type="http://schemas.openxmlformats.org/officeDocument/2006/relationships/slideLayout" Target="../slideLayouts/slideLayout434.xml"/><Relationship Id="rId476" Type="http://schemas.openxmlformats.org/officeDocument/2006/relationships/slideLayout" Target="../slideLayouts/slideLayout476.xml"/><Relationship Id="rId33" Type="http://schemas.openxmlformats.org/officeDocument/2006/relationships/slideLayout" Target="../slideLayouts/slideLayout33.xml"/><Relationship Id="rId129" Type="http://schemas.openxmlformats.org/officeDocument/2006/relationships/slideLayout" Target="../slideLayouts/slideLayout129.xml"/><Relationship Id="rId280" Type="http://schemas.openxmlformats.org/officeDocument/2006/relationships/slideLayout" Target="../slideLayouts/slideLayout280.xml"/><Relationship Id="rId336" Type="http://schemas.openxmlformats.org/officeDocument/2006/relationships/slideLayout" Target="../slideLayouts/slideLayout336.xml"/><Relationship Id="rId501" Type="http://schemas.openxmlformats.org/officeDocument/2006/relationships/slideLayout" Target="../slideLayouts/slideLayout501.xml"/><Relationship Id="rId75" Type="http://schemas.openxmlformats.org/officeDocument/2006/relationships/slideLayout" Target="../slideLayouts/slideLayout75.xml"/><Relationship Id="rId140" Type="http://schemas.openxmlformats.org/officeDocument/2006/relationships/slideLayout" Target="../slideLayouts/slideLayout140.xml"/><Relationship Id="rId182" Type="http://schemas.openxmlformats.org/officeDocument/2006/relationships/slideLayout" Target="../slideLayouts/slideLayout182.xml"/><Relationship Id="rId378" Type="http://schemas.openxmlformats.org/officeDocument/2006/relationships/slideLayout" Target="../slideLayouts/slideLayout378.xml"/><Relationship Id="rId403" Type="http://schemas.openxmlformats.org/officeDocument/2006/relationships/slideLayout" Target="../slideLayouts/slideLayout403.xml"/><Relationship Id="rId6" Type="http://schemas.openxmlformats.org/officeDocument/2006/relationships/slideLayout" Target="../slideLayouts/slideLayout6.xml"/><Relationship Id="rId238" Type="http://schemas.openxmlformats.org/officeDocument/2006/relationships/slideLayout" Target="../slideLayouts/slideLayout238.xml"/><Relationship Id="rId445" Type="http://schemas.openxmlformats.org/officeDocument/2006/relationships/slideLayout" Target="../slideLayouts/slideLayout445.xml"/><Relationship Id="rId487" Type="http://schemas.openxmlformats.org/officeDocument/2006/relationships/slideLayout" Target="../slideLayouts/slideLayout487.xml"/><Relationship Id="rId291" Type="http://schemas.openxmlformats.org/officeDocument/2006/relationships/slideLayout" Target="../slideLayouts/slideLayout291.xml"/><Relationship Id="rId305" Type="http://schemas.openxmlformats.org/officeDocument/2006/relationships/slideLayout" Target="../slideLayouts/slideLayout305.xml"/><Relationship Id="rId347" Type="http://schemas.openxmlformats.org/officeDocument/2006/relationships/slideLayout" Target="../slideLayouts/slideLayout347.xml"/><Relationship Id="rId44" Type="http://schemas.openxmlformats.org/officeDocument/2006/relationships/slideLayout" Target="../slideLayouts/slideLayout44.xml"/><Relationship Id="rId86" Type="http://schemas.openxmlformats.org/officeDocument/2006/relationships/slideLayout" Target="../slideLayouts/slideLayout86.xml"/><Relationship Id="rId151" Type="http://schemas.openxmlformats.org/officeDocument/2006/relationships/slideLayout" Target="../slideLayouts/slideLayout151.xml"/><Relationship Id="rId389" Type="http://schemas.openxmlformats.org/officeDocument/2006/relationships/slideLayout" Target="../slideLayouts/slideLayout389.xml"/><Relationship Id="rId193" Type="http://schemas.openxmlformats.org/officeDocument/2006/relationships/slideLayout" Target="../slideLayouts/slideLayout193.xml"/><Relationship Id="rId207" Type="http://schemas.openxmlformats.org/officeDocument/2006/relationships/slideLayout" Target="../slideLayouts/slideLayout207.xml"/><Relationship Id="rId249" Type="http://schemas.openxmlformats.org/officeDocument/2006/relationships/slideLayout" Target="../slideLayouts/slideLayout249.xml"/><Relationship Id="rId414" Type="http://schemas.openxmlformats.org/officeDocument/2006/relationships/slideLayout" Target="../slideLayouts/slideLayout414.xml"/><Relationship Id="rId456" Type="http://schemas.openxmlformats.org/officeDocument/2006/relationships/slideLayout" Target="../slideLayouts/slideLayout456.xml"/><Relationship Id="rId498" Type="http://schemas.openxmlformats.org/officeDocument/2006/relationships/slideLayout" Target="../slideLayouts/slideLayout498.xml"/><Relationship Id="rId13" Type="http://schemas.openxmlformats.org/officeDocument/2006/relationships/slideLayout" Target="../slideLayouts/slideLayout13.xml"/><Relationship Id="rId109" Type="http://schemas.openxmlformats.org/officeDocument/2006/relationships/slideLayout" Target="../slideLayouts/slideLayout109.xml"/><Relationship Id="rId260" Type="http://schemas.openxmlformats.org/officeDocument/2006/relationships/slideLayout" Target="../slideLayouts/slideLayout260.xml"/><Relationship Id="rId316" Type="http://schemas.openxmlformats.org/officeDocument/2006/relationships/slideLayout" Target="../slideLayouts/slideLayout316.xml"/><Relationship Id="rId55" Type="http://schemas.openxmlformats.org/officeDocument/2006/relationships/slideLayout" Target="../slideLayouts/slideLayout55.xml"/><Relationship Id="rId97" Type="http://schemas.openxmlformats.org/officeDocument/2006/relationships/slideLayout" Target="../slideLayouts/slideLayout97.xml"/><Relationship Id="rId120" Type="http://schemas.openxmlformats.org/officeDocument/2006/relationships/slideLayout" Target="../slideLayouts/slideLayout120.xml"/><Relationship Id="rId358" Type="http://schemas.openxmlformats.org/officeDocument/2006/relationships/slideLayout" Target="../slideLayouts/slideLayout358.xml"/><Relationship Id="rId162" Type="http://schemas.openxmlformats.org/officeDocument/2006/relationships/slideLayout" Target="../slideLayouts/slideLayout162.xml"/><Relationship Id="rId218" Type="http://schemas.openxmlformats.org/officeDocument/2006/relationships/slideLayout" Target="../slideLayouts/slideLayout218.xml"/><Relationship Id="rId425" Type="http://schemas.openxmlformats.org/officeDocument/2006/relationships/slideLayout" Target="../slideLayouts/slideLayout425.xml"/><Relationship Id="rId467" Type="http://schemas.openxmlformats.org/officeDocument/2006/relationships/slideLayout" Target="../slideLayouts/slideLayout467.xml"/><Relationship Id="rId271" Type="http://schemas.openxmlformats.org/officeDocument/2006/relationships/slideLayout" Target="../slideLayouts/slideLayout2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4.xml"/><Relationship Id="rId18" Type="http://schemas.openxmlformats.org/officeDocument/2006/relationships/slideLayout" Target="../slideLayouts/slideLayout519.xml"/><Relationship Id="rId26" Type="http://schemas.openxmlformats.org/officeDocument/2006/relationships/slideLayout" Target="../slideLayouts/slideLayout527.xml"/><Relationship Id="rId39" Type="http://schemas.openxmlformats.org/officeDocument/2006/relationships/slideLayout" Target="../slideLayouts/slideLayout540.xml"/><Relationship Id="rId3" Type="http://schemas.openxmlformats.org/officeDocument/2006/relationships/slideLayout" Target="../slideLayouts/slideLayout504.xml"/><Relationship Id="rId21" Type="http://schemas.openxmlformats.org/officeDocument/2006/relationships/slideLayout" Target="../slideLayouts/slideLayout522.xml"/><Relationship Id="rId34" Type="http://schemas.openxmlformats.org/officeDocument/2006/relationships/slideLayout" Target="../slideLayouts/slideLayout535.xml"/><Relationship Id="rId42" Type="http://schemas.openxmlformats.org/officeDocument/2006/relationships/slideLayout" Target="../slideLayouts/slideLayout543.xml"/><Relationship Id="rId47" Type="http://schemas.openxmlformats.org/officeDocument/2006/relationships/slideLayout" Target="../slideLayouts/slideLayout548.xml"/><Relationship Id="rId50" Type="http://schemas.openxmlformats.org/officeDocument/2006/relationships/image" Target="../media/image74.emf"/><Relationship Id="rId7" Type="http://schemas.openxmlformats.org/officeDocument/2006/relationships/slideLayout" Target="../slideLayouts/slideLayout508.xml"/><Relationship Id="rId12" Type="http://schemas.openxmlformats.org/officeDocument/2006/relationships/slideLayout" Target="../slideLayouts/slideLayout513.xml"/><Relationship Id="rId17" Type="http://schemas.openxmlformats.org/officeDocument/2006/relationships/slideLayout" Target="../slideLayouts/slideLayout518.xml"/><Relationship Id="rId25" Type="http://schemas.openxmlformats.org/officeDocument/2006/relationships/slideLayout" Target="../slideLayouts/slideLayout526.xml"/><Relationship Id="rId33" Type="http://schemas.openxmlformats.org/officeDocument/2006/relationships/slideLayout" Target="../slideLayouts/slideLayout534.xml"/><Relationship Id="rId38" Type="http://schemas.openxmlformats.org/officeDocument/2006/relationships/slideLayout" Target="../slideLayouts/slideLayout539.xml"/><Relationship Id="rId46" Type="http://schemas.openxmlformats.org/officeDocument/2006/relationships/slideLayout" Target="../slideLayouts/slideLayout547.xml"/><Relationship Id="rId2" Type="http://schemas.openxmlformats.org/officeDocument/2006/relationships/slideLayout" Target="../slideLayouts/slideLayout503.xml"/><Relationship Id="rId16" Type="http://schemas.openxmlformats.org/officeDocument/2006/relationships/slideLayout" Target="../slideLayouts/slideLayout517.xml"/><Relationship Id="rId20" Type="http://schemas.openxmlformats.org/officeDocument/2006/relationships/slideLayout" Target="../slideLayouts/slideLayout521.xml"/><Relationship Id="rId29" Type="http://schemas.openxmlformats.org/officeDocument/2006/relationships/slideLayout" Target="../slideLayouts/slideLayout530.xml"/><Relationship Id="rId41" Type="http://schemas.openxmlformats.org/officeDocument/2006/relationships/slideLayout" Target="../slideLayouts/slideLayout542.xml"/><Relationship Id="rId1" Type="http://schemas.openxmlformats.org/officeDocument/2006/relationships/slideLayout" Target="../slideLayouts/slideLayout502.xml"/><Relationship Id="rId6" Type="http://schemas.openxmlformats.org/officeDocument/2006/relationships/slideLayout" Target="../slideLayouts/slideLayout507.xml"/><Relationship Id="rId11" Type="http://schemas.openxmlformats.org/officeDocument/2006/relationships/slideLayout" Target="../slideLayouts/slideLayout512.xml"/><Relationship Id="rId24" Type="http://schemas.openxmlformats.org/officeDocument/2006/relationships/slideLayout" Target="../slideLayouts/slideLayout525.xml"/><Relationship Id="rId32" Type="http://schemas.openxmlformats.org/officeDocument/2006/relationships/slideLayout" Target="../slideLayouts/slideLayout533.xml"/><Relationship Id="rId37" Type="http://schemas.openxmlformats.org/officeDocument/2006/relationships/slideLayout" Target="../slideLayouts/slideLayout538.xml"/><Relationship Id="rId40" Type="http://schemas.openxmlformats.org/officeDocument/2006/relationships/slideLayout" Target="../slideLayouts/slideLayout541.xml"/><Relationship Id="rId45" Type="http://schemas.openxmlformats.org/officeDocument/2006/relationships/slideLayout" Target="../slideLayouts/slideLayout546.xml"/><Relationship Id="rId5" Type="http://schemas.openxmlformats.org/officeDocument/2006/relationships/slideLayout" Target="../slideLayouts/slideLayout506.xml"/><Relationship Id="rId15" Type="http://schemas.openxmlformats.org/officeDocument/2006/relationships/slideLayout" Target="../slideLayouts/slideLayout516.xml"/><Relationship Id="rId23" Type="http://schemas.openxmlformats.org/officeDocument/2006/relationships/slideLayout" Target="../slideLayouts/slideLayout524.xml"/><Relationship Id="rId28" Type="http://schemas.openxmlformats.org/officeDocument/2006/relationships/slideLayout" Target="../slideLayouts/slideLayout529.xml"/><Relationship Id="rId36" Type="http://schemas.openxmlformats.org/officeDocument/2006/relationships/slideLayout" Target="../slideLayouts/slideLayout537.xml"/><Relationship Id="rId49" Type="http://schemas.openxmlformats.org/officeDocument/2006/relationships/theme" Target="../theme/theme2.xml"/><Relationship Id="rId10" Type="http://schemas.openxmlformats.org/officeDocument/2006/relationships/slideLayout" Target="../slideLayouts/slideLayout511.xml"/><Relationship Id="rId19" Type="http://schemas.openxmlformats.org/officeDocument/2006/relationships/slideLayout" Target="../slideLayouts/slideLayout520.xml"/><Relationship Id="rId31" Type="http://schemas.openxmlformats.org/officeDocument/2006/relationships/slideLayout" Target="../slideLayouts/slideLayout532.xml"/><Relationship Id="rId44" Type="http://schemas.openxmlformats.org/officeDocument/2006/relationships/slideLayout" Target="../slideLayouts/slideLayout545.xml"/><Relationship Id="rId4" Type="http://schemas.openxmlformats.org/officeDocument/2006/relationships/slideLayout" Target="../slideLayouts/slideLayout505.xml"/><Relationship Id="rId9" Type="http://schemas.openxmlformats.org/officeDocument/2006/relationships/slideLayout" Target="../slideLayouts/slideLayout510.xml"/><Relationship Id="rId14" Type="http://schemas.openxmlformats.org/officeDocument/2006/relationships/slideLayout" Target="../slideLayouts/slideLayout515.xml"/><Relationship Id="rId22" Type="http://schemas.openxmlformats.org/officeDocument/2006/relationships/slideLayout" Target="../slideLayouts/slideLayout523.xml"/><Relationship Id="rId27" Type="http://schemas.openxmlformats.org/officeDocument/2006/relationships/slideLayout" Target="../slideLayouts/slideLayout528.xml"/><Relationship Id="rId30" Type="http://schemas.openxmlformats.org/officeDocument/2006/relationships/slideLayout" Target="../slideLayouts/slideLayout531.xml"/><Relationship Id="rId35" Type="http://schemas.openxmlformats.org/officeDocument/2006/relationships/slideLayout" Target="../slideLayouts/slideLayout536.xml"/><Relationship Id="rId43" Type="http://schemas.openxmlformats.org/officeDocument/2006/relationships/slideLayout" Target="../slideLayouts/slideLayout544.xml"/><Relationship Id="rId48" Type="http://schemas.openxmlformats.org/officeDocument/2006/relationships/slideLayout" Target="../slideLayouts/slideLayout549.xml"/><Relationship Id="rId8" Type="http://schemas.openxmlformats.org/officeDocument/2006/relationships/slideLayout" Target="../slideLayouts/slideLayout5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OTag" descr="OTag"/>
          <p:cNvPicPr>
            <a:picLocks noChangeAspect="1"/>
          </p:cNvPicPr>
          <p:nvPr/>
        </p:nvPicPr>
        <p:blipFill>
          <a:blip r:embed="rId503"/>
          <a:stretch>
            <a:fillRect/>
          </a:stretch>
        </p:blipFill>
        <p:spPr>
          <a:xfrm>
            <a:off x="11183111" y="6355079"/>
            <a:ext cx="502922" cy="502922"/>
          </a:xfrm>
          <a:prstGeom prst="rect">
            <a:avLst/>
          </a:prstGeom>
          <a:ln w="12700">
            <a:miter lim="400000"/>
          </a:ln>
        </p:spPr>
      </p:pic>
      <p:sp>
        <p:nvSpPr>
          <p:cNvPr id="3" name="Body Level One…"/>
          <p:cNvSpPr txBox="1">
            <a:spLocks noGrp="1"/>
          </p:cNvSpPr>
          <p:nvPr>
            <p:ph type="body" idx="1"/>
          </p:nvPr>
        </p:nvSpPr>
        <p:spPr>
          <a:xfrm>
            <a:off x="692151" y="1762125"/>
            <a:ext cx="10756828" cy="4349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Title"/>
          <p:cNvSpPr txBox="1">
            <a:spLocks noGrp="1"/>
          </p:cNvSpPr>
          <p:nvPr>
            <p:ph type="title" hasCustomPrompt="1"/>
          </p:nvPr>
        </p:nvSpPr>
        <p:spPr>
          <a:xfrm>
            <a:off x="692150" y="280122"/>
            <a:ext cx="10747773" cy="822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r>
              <a:t>Title</a:t>
            </a:r>
          </a:p>
        </p:txBody>
      </p:sp>
      <p:sp>
        <p:nvSpPr>
          <p:cNvPr id="5" name="Slide Number"/>
          <p:cNvSpPr txBox="1">
            <a:spLocks noGrp="1"/>
          </p:cNvSpPr>
          <p:nvPr>
            <p:ph type="sldNum" sz="quarter" idx="2"/>
          </p:nvPr>
        </p:nvSpPr>
        <p:spPr>
          <a:xfrm>
            <a:off x="688975" y="6543040"/>
            <a:ext cx="127000" cy="127001"/>
          </a:xfrm>
          <a:prstGeom prst="rect">
            <a:avLst/>
          </a:prstGeom>
          <a:ln w="12700">
            <a:miter lim="400000"/>
          </a:ln>
        </p:spPr>
        <p:txBody>
          <a:bodyPr wrap="none" lIns="0" tIns="0" rIns="0" bIns="0" anchor="ctr">
            <a:spAutoFit/>
          </a:bodyPr>
          <a:lstStyle>
            <a:lvl1pPr>
              <a:defRPr sz="800">
                <a:solidFill>
                  <a:srgbClr val="9CA0AA"/>
                </a:solidFill>
                <a:latin typeface="Oracle Sans Light"/>
                <a:ea typeface="Oracle Sans Light"/>
                <a:cs typeface="Oracle Sans Light"/>
                <a:sym typeface="Oracle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7" r:id="rId7"/>
    <p:sldLayoutId id="2147483659" r:id="rId8"/>
    <p:sldLayoutId id="2147483661"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8" r:id="rId65"/>
    <p:sldLayoutId id="2147483719" r:id="rId66"/>
    <p:sldLayoutId id="2147483720" r:id="rId67"/>
    <p:sldLayoutId id="2147483721" r:id="rId68"/>
    <p:sldLayoutId id="2147483722" r:id="rId69"/>
    <p:sldLayoutId id="2147483723" r:id="rId70"/>
    <p:sldLayoutId id="2147483724" r:id="rId71"/>
    <p:sldLayoutId id="2147483725" r:id="rId72"/>
    <p:sldLayoutId id="2147483726" r:id="rId73"/>
    <p:sldLayoutId id="2147483727" r:id="rId74"/>
    <p:sldLayoutId id="2147483728" r:id="rId75"/>
    <p:sldLayoutId id="2147483729" r:id="rId76"/>
    <p:sldLayoutId id="2147483730" r:id="rId77"/>
    <p:sldLayoutId id="2147483731" r:id="rId78"/>
    <p:sldLayoutId id="2147483732" r:id="rId79"/>
    <p:sldLayoutId id="2147483733" r:id="rId80"/>
    <p:sldLayoutId id="2147483734" r:id="rId81"/>
    <p:sldLayoutId id="2147483735" r:id="rId82"/>
    <p:sldLayoutId id="2147483736" r:id="rId83"/>
    <p:sldLayoutId id="2147483737" r:id="rId84"/>
    <p:sldLayoutId id="2147483738" r:id="rId85"/>
    <p:sldLayoutId id="2147483739" r:id="rId86"/>
    <p:sldLayoutId id="2147483740" r:id="rId87"/>
    <p:sldLayoutId id="2147483741" r:id="rId88"/>
    <p:sldLayoutId id="2147483742" r:id="rId89"/>
    <p:sldLayoutId id="2147483743" r:id="rId90"/>
    <p:sldLayoutId id="2147483744" r:id="rId91"/>
    <p:sldLayoutId id="2147483745" r:id="rId92"/>
    <p:sldLayoutId id="2147483746" r:id="rId93"/>
    <p:sldLayoutId id="2147483747" r:id="rId94"/>
    <p:sldLayoutId id="2147483748" r:id="rId95"/>
    <p:sldLayoutId id="2147483749" r:id="rId96"/>
    <p:sldLayoutId id="2147483750" r:id="rId97"/>
    <p:sldLayoutId id="2147483751" r:id="rId98"/>
    <p:sldLayoutId id="2147483752" r:id="rId99"/>
    <p:sldLayoutId id="2147483753" r:id="rId100"/>
    <p:sldLayoutId id="2147483754" r:id="rId101"/>
    <p:sldLayoutId id="2147483755" r:id="rId102"/>
    <p:sldLayoutId id="2147483756" r:id="rId103"/>
    <p:sldLayoutId id="2147483757" r:id="rId104"/>
    <p:sldLayoutId id="2147483758" r:id="rId105"/>
    <p:sldLayoutId id="2147483759" r:id="rId106"/>
    <p:sldLayoutId id="2147483760" r:id="rId107"/>
    <p:sldLayoutId id="2147483761" r:id="rId108"/>
    <p:sldLayoutId id="2147483762" r:id="rId109"/>
    <p:sldLayoutId id="2147483763" r:id="rId110"/>
    <p:sldLayoutId id="2147483764" r:id="rId111"/>
    <p:sldLayoutId id="2147483765" r:id="rId112"/>
    <p:sldLayoutId id="2147483766" r:id="rId113"/>
    <p:sldLayoutId id="2147483767" r:id="rId114"/>
    <p:sldLayoutId id="2147483768" r:id="rId115"/>
    <p:sldLayoutId id="2147483769" r:id="rId116"/>
    <p:sldLayoutId id="2147483770" r:id="rId117"/>
    <p:sldLayoutId id="2147483771" r:id="rId118"/>
    <p:sldLayoutId id="2147483772" r:id="rId119"/>
    <p:sldLayoutId id="2147483773" r:id="rId120"/>
    <p:sldLayoutId id="2147483774" r:id="rId121"/>
    <p:sldLayoutId id="2147483775" r:id="rId122"/>
    <p:sldLayoutId id="2147483776" r:id="rId123"/>
    <p:sldLayoutId id="2147483777" r:id="rId124"/>
    <p:sldLayoutId id="2147483778" r:id="rId125"/>
    <p:sldLayoutId id="2147483779" r:id="rId126"/>
    <p:sldLayoutId id="2147483780" r:id="rId127"/>
    <p:sldLayoutId id="2147483781" r:id="rId128"/>
    <p:sldLayoutId id="2147483782" r:id="rId129"/>
    <p:sldLayoutId id="2147483783" r:id="rId130"/>
    <p:sldLayoutId id="2147483784" r:id="rId131"/>
    <p:sldLayoutId id="2147483785" r:id="rId132"/>
    <p:sldLayoutId id="2147483786" r:id="rId133"/>
    <p:sldLayoutId id="2147483787" r:id="rId134"/>
    <p:sldLayoutId id="2147483788" r:id="rId135"/>
    <p:sldLayoutId id="2147483789" r:id="rId136"/>
    <p:sldLayoutId id="2147483790" r:id="rId137"/>
    <p:sldLayoutId id="2147483791" r:id="rId138"/>
    <p:sldLayoutId id="2147483792" r:id="rId139"/>
    <p:sldLayoutId id="2147483793" r:id="rId140"/>
    <p:sldLayoutId id="2147483794" r:id="rId141"/>
    <p:sldLayoutId id="2147483795" r:id="rId142"/>
    <p:sldLayoutId id="2147483796" r:id="rId143"/>
    <p:sldLayoutId id="2147483797" r:id="rId144"/>
    <p:sldLayoutId id="2147483798" r:id="rId145"/>
    <p:sldLayoutId id="2147483799" r:id="rId146"/>
    <p:sldLayoutId id="2147483800" r:id="rId147"/>
    <p:sldLayoutId id="2147483801" r:id="rId148"/>
    <p:sldLayoutId id="2147483802" r:id="rId149"/>
    <p:sldLayoutId id="2147483803" r:id="rId150"/>
    <p:sldLayoutId id="2147483804" r:id="rId151"/>
    <p:sldLayoutId id="2147483805" r:id="rId152"/>
    <p:sldLayoutId id="2147483806" r:id="rId153"/>
    <p:sldLayoutId id="2147483807" r:id="rId154"/>
    <p:sldLayoutId id="2147483808" r:id="rId155"/>
    <p:sldLayoutId id="2147483809" r:id="rId156"/>
    <p:sldLayoutId id="2147483810" r:id="rId157"/>
    <p:sldLayoutId id="2147483811" r:id="rId158"/>
    <p:sldLayoutId id="2147483812" r:id="rId159"/>
    <p:sldLayoutId id="2147483813" r:id="rId160"/>
    <p:sldLayoutId id="2147483814" r:id="rId161"/>
    <p:sldLayoutId id="2147483815" r:id="rId162"/>
    <p:sldLayoutId id="2147483816" r:id="rId163"/>
    <p:sldLayoutId id="2147483817" r:id="rId164"/>
    <p:sldLayoutId id="2147483818" r:id="rId165"/>
    <p:sldLayoutId id="2147483819" r:id="rId166"/>
    <p:sldLayoutId id="2147483820" r:id="rId167"/>
    <p:sldLayoutId id="2147483821" r:id="rId168"/>
    <p:sldLayoutId id="2147483822" r:id="rId169"/>
    <p:sldLayoutId id="2147483823" r:id="rId170"/>
    <p:sldLayoutId id="2147483824" r:id="rId171"/>
    <p:sldLayoutId id="2147483825" r:id="rId172"/>
    <p:sldLayoutId id="2147483826" r:id="rId173"/>
    <p:sldLayoutId id="2147483827" r:id="rId174"/>
    <p:sldLayoutId id="2147483828" r:id="rId175"/>
    <p:sldLayoutId id="2147483829" r:id="rId176"/>
    <p:sldLayoutId id="2147483830" r:id="rId177"/>
    <p:sldLayoutId id="2147483831" r:id="rId178"/>
    <p:sldLayoutId id="2147483832" r:id="rId179"/>
    <p:sldLayoutId id="2147483833" r:id="rId180"/>
    <p:sldLayoutId id="2147483834" r:id="rId181"/>
    <p:sldLayoutId id="2147483835" r:id="rId182"/>
    <p:sldLayoutId id="2147483836" r:id="rId183"/>
    <p:sldLayoutId id="2147483837" r:id="rId184"/>
    <p:sldLayoutId id="2147483838" r:id="rId185"/>
    <p:sldLayoutId id="2147483839" r:id="rId186"/>
    <p:sldLayoutId id="2147483840" r:id="rId187"/>
    <p:sldLayoutId id="2147483841" r:id="rId188"/>
    <p:sldLayoutId id="2147483842" r:id="rId189"/>
    <p:sldLayoutId id="2147483843" r:id="rId190"/>
    <p:sldLayoutId id="2147483844" r:id="rId191"/>
    <p:sldLayoutId id="2147483845" r:id="rId192"/>
    <p:sldLayoutId id="2147483846" r:id="rId193"/>
    <p:sldLayoutId id="2147483847" r:id="rId194"/>
    <p:sldLayoutId id="2147483848" r:id="rId195"/>
    <p:sldLayoutId id="2147483849" r:id="rId196"/>
    <p:sldLayoutId id="2147483850" r:id="rId197"/>
    <p:sldLayoutId id="2147483851" r:id="rId198"/>
    <p:sldLayoutId id="2147483852" r:id="rId199"/>
    <p:sldLayoutId id="2147483853" r:id="rId200"/>
    <p:sldLayoutId id="2147483854" r:id="rId201"/>
    <p:sldLayoutId id="2147483855" r:id="rId202"/>
    <p:sldLayoutId id="2147483856" r:id="rId203"/>
    <p:sldLayoutId id="2147483857" r:id="rId204"/>
    <p:sldLayoutId id="2147483858" r:id="rId205"/>
    <p:sldLayoutId id="2147483859" r:id="rId206"/>
    <p:sldLayoutId id="2147483860" r:id="rId207"/>
    <p:sldLayoutId id="2147483861" r:id="rId208"/>
    <p:sldLayoutId id="2147483862" r:id="rId209"/>
    <p:sldLayoutId id="2147483863" r:id="rId210"/>
    <p:sldLayoutId id="2147483864" r:id="rId211"/>
    <p:sldLayoutId id="2147483865" r:id="rId212"/>
    <p:sldLayoutId id="2147483866" r:id="rId213"/>
    <p:sldLayoutId id="2147483867" r:id="rId214"/>
    <p:sldLayoutId id="2147483868" r:id="rId215"/>
    <p:sldLayoutId id="2147483869" r:id="rId216"/>
    <p:sldLayoutId id="2147483870" r:id="rId217"/>
    <p:sldLayoutId id="2147483871" r:id="rId218"/>
    <p:sldLayoutId id="2147483872" r:id="rId219"/>
    <p:sldLayoutId id="2147483873" r:id="rId220"/>
    <p:sldLayoutId id="2147483874" r:id="rId221"/>
    <p:sldLayoutId id="2147483875" r:id="rId222"/>
    <p:sldLayoutId id="2147483876" r:id="rId223"/>
    <p:sldLayoutId id="2147483877" r:id="rId224"/>
    <p:sldLayoutId id="2147483878" r:id="rId225"/>
    <p:sldLayoutId id="2147483879" r:id="rId226"/>
    <p:sldLayoutId id="2147483880" r:id="rId227"/>
    <p:sldLayoutId id="2147483881" r:id="rId228"/>
    <p:sldLayoutId id="2147483882" r:id="rId229"/>
    <p:sldLayoutId id="2147483883" r:id="rId230"/>
    <p:sldLayoutId id="2147483884" r:id="rId231"/>
    <p:sldLayoutId id="2147483885" r:id="rId232"/>
    <p:sldLayoutId id="2147483886" r:id="rId233"/>
    <p:sldLayoutId id="2147483887" r:id="rId234"/>
    <p:sldLayoutId id="2147483888" r:id="rId235"/>
    <p:sldLayoutId id="2147483889" r:id="rId236"/>
    <p:sldLayoutId id="2147483890" r:id="rId237"/>
    <p:sldLayoutId id="2147483891" r:id="rId238"/>
    <p:sldLayoutId id="2147483892" r:id="rId239"/>
    <p:sldLayoutId id="2147483893" r:id="rId240"/>
    <p:sldLayoutId id="2147483894" r:id="rId241"/>
    <p:sldLayoutId id="2147483895" r:id="rId242"/>
    <p:sldLayoutId id="2147483896" r:id="rId243"/>
    <p:sldLayoutId id="2147483897" r:id="rId244"/>
    <p:sldLayoutId id="2147483898" r:id="rId245"/>
    <p:sldLayoutId id="2147483899" r:id="rId246"/>
    <p:sldLayoutId id="2147483900" r:id="rId247"/>
    <p:sldLayoutId id="2147483901" r:id="rId248"/>
    <p:sldLayoutId id="2147483902" r:id="rId249"/>
    <p:sldLayoutId id="2147483903" r:id="rId250"/>
    <p:sldLayoutId id="2147483904" r:id="rId251"/>
    <p:sldLayoutId id="2147483905" r:id="rId252"/>
    <p:sldLayoutId id="2147483906" r:id="rId253"/>
    <p:sldLayoutId id="2147483907" r:id="rId254"/>
    <p:sldLayoutId id="2147483908" r:id="rId255"/>
    <p:sldLayoutId id="2147483909" r:id="rId256"/>
    <p:sldLayoutId id="2147483910" r:id="rId257"/>
    <p:sldLayoutId id="2147483911" r:id="rId258"/>
    <p:sldLayoutId id="2147483912" r:id="rId259"/>
    <p:sldLayoutId id="2147483913" r:id="rId260"/>
    <p:sldLayoutId id="2147483914" r:id="rId261"/>
    <p:sldLayoutId id="2147483915" r:id="rId262"/>
    <p:sldLayoutId id="2147483916" r:id="rId263"/>
    <p:sldLayoutId id="2147483917" r:id="rId264"/>
    <p:sldLayoutId id="2147483918" r:id="rId265"/>
    <p:sldLayoutId id="2147483919" r:id="rId266"/>
    <p:sldLayoutId id="2147483920" r:id="rId267"/>
    <p:sldLayoutId id="2147483921" r:id="rId268"/>
    <p:sldLayoutId id="2147483922" r:id="rId269"/>
    <p:sldLayoutId id="2147483923" r:id="rId270"/>
    <p:sldLayoutId id="2147483924" r:id="rId271"/>
    <p:sldLayoutId id="2147483925" r:id="rId272"/>
    <p:sldLayoutId id="2147483926" r:id="rId273"/>
    <p:sldLayoutId id="2147483927" r:id="rId274"/>
    <p:sldLayoutId id="2147483928" r:id="rId275"/>
    <p:sldLayoutId id="2147483929" r:id="rId276"/>
    <p:sldLayoutId id="2147483930" r:id="rId277"/>
    <p:sldLayoutId id="2147483931" r:id="rId278"/>
    <p:sldLayoutId id="2147483932" r:id="rId279"/>
    <p:sldLayoutId id="2147483933" r:id="rId280"/>
    <p:sldLayoutId id="2147483934" r:id="rId281"/>
    <p:sldLayoutId id="2147483935" r:id="rId282"/>
    <p:sldLayoutId id="2147483936" r:id="rId283"/>
    <p:sldLayoutId id="2147483937" r:id="rId284"/>
    <p:sldLayoutId id="2147483938" r:id="rId285"/>
    <p:sldLayoutId id="2147483939" r:id="rId286"/>
    <p:sldLayoutId id="2147483940" r:id="rId287"/>
    <p:sldLayoutId id="2147483941" r:id="rId288"/>
    <p:sldLayoutId id="2147483942" r:id="rId289"/>
    <p:sldLayoutId id="2147483943" r:id="rId290"/>
    <p:sldLayoutId id="2147483944" r:id="rId291"/>
    <p:sldLayoutId id="2147483945" r:id="rId292"/>
    <p:sldLayoutId id="2147483946" r:id="rId293"/>
    <p:sldLayoutId id="2147483947" r:id="rId294"/>
    <p:sldLayoutId id="2147483948" r:id="rId295"/>
    <p:sldLayoutId id="2147483949" r:id="rId296"/>
    <p:sldLayoutId id="2147483950" r:id="rId297"/>
    <p:sldLayoutId id="2147483951" r:id="rId298"/>
    <p:sldLayoutId id="2147483952" r:id="rId299"/>
    <p:sldLayoutId id="2147483953" r:id="rId300"/>
    <p:sldLayoutId id="2147483954" r:id="rId301"/>
    <p:sldLayoutId id="2147483955" r:id="rId302"/>
    <p:sldLayoutId id="2147483956" r:id="rId303"/>
    <p:sldLayoutId id="2147483957" r:id="rId304"/>
    <p:sldLayoutId id="2147483958" r:id="rId305"/>
    <p:sldLayoutId id="2147483959" r:id="rId306"/>
    <p:sldLayoutId id="2147483960" r:id="rId307"/>
    <p:sldLayoutId id="2147483961" r:id="rId308"/>
    <p:sldLayoutId id="2147483962" r:id="rId309"/>
    <p:sldLayoutId id="2147483963" r:id="rId310"/>
    <p:sldLayoutId id="2147483964" r:id="rId311"/>
    <p:sldLayoutId id="2147483965" r:id="rId312"/>
    <p:sldLayoutId id="2147483966" r:id="rId313"/>
    <p:sldLayoutId id="2147483967" r:id="rId314"/>
    <p:sldLayoutId id="2147483968" r:id="rId315"/>
    <p:sldLayoutId id="2147483969" r:id="rId316"/>
    <p:sldLayoutId id="2147483970" r:id="rId317"/>
    <p:sldLayoutId id="2147483971" r:id="rId318"/>
    <p:sldLayoutId id="2147483972" r:id="rId319"/>
    <p:sldLayoutId id="2147483973" r:id="rId320"/>
    <p:sldLayoutId id="2147483974" r:id="rId321"/>
    <p:sldLayoutId id="2147483975" r:id="rId322"/>
    <p:sldLayoutId id="2147483976" r:id="rId323"/>
    <p:sldLayoutId id="2147483977" r:id="rId324"/>
    <p:sldLayoutId id="2147483978" r:id="rId325"/>
    <p:sldLayoutId id="2147483979" r:id="rId326"/>
    <p:sldLayoutId id="2147483980" r:id="rId327"/>
    <p:sldLayoutId id="2147483981" r:id="rId328"/>
    <p:sldLayoutId id="2147483982" r:id="rId329"/>
    <p:sldLayoutId id="2147483983" r:id="rId330"/>
    <p:sldLayoutId id="2147483984" r:id="rId331"/>
    <p:sldLayoutId id="2147483985" r:id="rId332"/>
    <p:sldLayoutId id="2147483986" r:id="rId333"/>
    <p:sldLayoutId id="2147483987" r:id="rId334"/>
    <p:sldLayoutId id="2147483988" r:id="rId335"/>
    <p:sldLayoutId id="2147483989" r:id="rId336"/>
    <p:sldLayoutId id="2147483990" r:id="rId337"/>
    <p:sldLayoutId id="2147483991" r:id="rId338"/>
    <p:sldLayoutId id="2147483992" r:id="rId339"/>
    <p:sldLayoutId id="2147483993" r:id="rId340"/>
    <p:sldLayoutId id="2147483994" r:id="rId341"/>
    <p:sldLayoutId id="2147483995" r:id="rId342"/>
    <p:sldLayoutId id="2147483996" r:id="rId343"/>
    <p:sldLayoutId id="2147483997" r:id="rId344"/>
    <p:sldLayoutId id="2147483998" r:id="rId345"/>
    <p:sldLayoutId id="2147483999" r:id="rId346"/>
    <p:sldLayoutId id="2147484000" r:id="rId347"/>
    <p:sldLayoutId id="2147484001" r:id="rId348"/>
    <p:sldLayoutId id="2147484002" r:id="rId349"/>
    <p:sldLayoutId id="2147484003" r:id="rId350"/>
    <p:sldLayoutId id="2147484004" r:id="rId351"/>
    <p:sldLayoutId id="2147484005" r:id="rId352"/>
    <p:sldLayoutId id="2147484006" r:id="rId353"/>
    <p:sldLayoutId id="2147484007" r:id="rId354"/>
    <p:sldLayoutId id="2147484008" r:id="rId355"/>
    <p:sldLayoutId id="2147484009" r:id="rId356"/>
    <p:sldLayoutId id="2147484010" r:id="rId357"/>
    <p:sldLayoutId id="2147484011" r:id="rId358"/>
    <p:sldLayoutId id="2147484012" r:id="rId359"/>
    <p:sldLayoutId id="2147484013" r:id="rId360"/>
    <p:sldLayoutId id="2147484014" r:id="rId361"/>
    <p:sldLayoutId id="2147484015" r:id="rId362"/>
    <p:sldLayoutId id="2147484016" r:id="rId363"/>
    <p:sldLayoutId id="2147484017" r:id="rId364"/>
    <p:sldLayoutId id="2147484018" r:id="rId365"/>
    <p:sldLayoutId id="2147484019" r:id="rId366"/>
    <p:sldLayoutId id="2147484020" r:id="rId367"/>
    <p:sldLayoutId id="2147484021" r:id="rId368"/>
    <p:sldLayoutId id="2147484022" r:id="rId369"/>
    <p:sldLayoutId id="2147484023" r:id="rId370"/>
    <p:sldLayoutId id="2147484024" r:id="rId371"/>
    <p:sldLayoutId id="2147484025" r:id="rId372"/>
    <p:sldLayoutId id="2147484026" r:id="rId373"/>
    <p:sldLayoutId id="2147484027" r:id="rId374"/>
    <p:sldLayoutId id="2147484028" r:id="rId375"/>
    <p:sldLayoutId id="2147484029" r:id="rId376"/>
    <p:sldLayoutId id="2147484030" r:id="rId377"/>
    <p:sldLayoutId id="2147484031" r:id="rId378"/>
    <p:sldLayoutId id="2147484032" r:id="rId379"/>
    <p:sldLayoutId id="2147484033" r:id="rId380"/>
    <p:sldLayoutId id="2147484034" r:id="rId381"/>
    <p:sldLayoutId id="2147484035" r:id="rId382"/>
    <p:sldLayoutId id="2147484036" r:id="rId383"/>
    <p:sldLayoutId id="2147484037" r:id="rId384"/>
    <p:sldLayoutId id="2147484038" r:id="rId385"/>
    <p:sldLayoutId id="2147484039" r:id="rId386"/>
    <p:sldLayoutId id="2147484040" r:id="rId387"/>
    <p:sldLayoutId id="2147484041" r:id="rId388"/>
    <p:sldLayoutId id="2147484042" r:id="rId389"/>
    <p:sldLayoutId id="2147484043" r:id="rId390"/>
    <p:sldLayoutId id="2147484044" r:id="rId391"/>
    <p:sldLayoutId id="2147484045" r:id="rId392"/>
    <p:sldLayoutId id="2147484046" r:id="rId393"/>
    <p:sldLayoutId id="2147484047" r:id="rId394"/>
    <p:sldLayoutId id="2147484048" r:id="rId395"/>
    <p:sldLayoutId id="2147484049" r:id="rId396"/>
    <p:sldLayoutId id="2147484050" r:id="rId397"/>
    <p:sldLayoutId id="2147484051" r:id="rId398"/>
    <p:sldLayoutId id="2147484052" r:id="rId399"/>
    <p:sldLayoutId id="2147484053" r:id="rId400"/>
    <p:sldLayoutId id="2147484054" r:id="rId401"/>
    <p:sldLayoutId id="2147484055" r:id="rId402"/>
    <p:sldLayoutId id="2147484056" r:id="rId403"/>
    <p:sldLayoutId id="2147484057" r:id="rId404"/>
    <p:sldLayoutId id="2147484058" r:id="rId405"/>
    <p:sldLayoutId id="2147484059" r:id="rId406"/>
    <p:sldLayoutId id="2147484060" r:id="rId407"/>
    <p:sldLayoutId id="2147484061" r:id="rId408"/>
    <p:sldLayoutId id="2147484062" r:id="rId409"/>
    <p:sldLayoutId id="2147484063" r:id="rId410"/>
    <p:sldLayoutId id="2147484064" r:id="rId411"/>
    <p:sldLayoutId id="2147484065" r:id="rId412"/>
    <p:sldLayoutId id="2147484066" r:id="rId413"/>
    <p:sldLayoutId id="2147484067" r:id="rId414"/>
    <p:sldLayoutId id="2147484068" r:id="rId415"/>
    <p:sldLayoutId id="2147484069" r:id="rId416"/>
    <p:sldLayoutId id="2147484070" r:id="rId417"/>
    <p:sldLayoutId id="2147484071" r:id="rId418"/>
    <p:sldLayoutId id="2147484072" r:id="rId419"/>
    <p:sldLayoutId id="2147484073" r:id="rId420"/>
    <p:sldLayoutId id="2147484074" r:id="rId421"/>
    <p:sldLayoutId id="2147484075" r:id="rId422"/>
    <p:sldLayoutId id="2147484076" r:id="rId423"/>
    <p:sldLayoutId id="2147484077" r:id="rId424"/>
    <p:sldLayoutId id="2147484078" r:id="rId425"/>
    <p:sldLayoutId id="2147484079" r:id="rId426"/>
    <p:sldLayoutId id="2147484080" r:id="rId427"/>
    <p:sldLayoutId id="2147484081" r:id="rId428"/>
    <p:sldLayoutId id="2147484082" r:id="rId429"/>
    <p:sldLayoutId id="2147484083" r:id="rId430"/>
    <p:sldLayoutId id="2147484084" r:id="rId431"/>
    <p:sldLayoutId id="2147484085" r:id="rId432"/>
    <p:sldLayoutId id="2147484086" r:id="rId433"/>
    <p:sldLayoutId id="2147484087" r:id="rId434"/>
    <p:sldLayoutId id="2147484088" r:id="rId435"/>
    <p:sldLayoutId id="2147484089" r:id="rId436"/>
    <p:sldLayoutId id="2147484090" r:id="rId437"/>
    <p:sldLayoutId id="2147484091" r:id="rId438"/>
    <p:sldLayoutId id="2147484092" r:id="rId439"/>
    <p:sldLayoutId id="2147484093" r:id="rId440"/>
    <p:sldLayoutId id="2147484094" r:id="rId441"/>
    <p:sldLayoutId id="2147484095" r:id="rId442"/>
    <p:sldLayoutId id="2147484096" r:id="rId443"/>
    <p:sldLayoutId id="2147484097" r:id="rId444"/>
    <p:sldLayoutId id="2147484098" r:id="rId445"/>
    <p:sldLayoutId id="2147484099" r:id="rId446"/>
    <p:sldLayoutId id="2147484100" r:id="rId447"/>
    <p:sldLayoutId id="2147484101" r:id="rId448"/>
    <p:sldLayoutId id="2147484102" r:id="rId449"/>
    <p:sldLayoutId id="2147484103" r:id="rId450"/>
    <p:sldLayoutId id="2147484104" r:id="rId451"/>
    <p:sldLayoutId id="2147484105" r:id="rId452"/>
    <p:sldLayoutId id="2147484106" r:id="rId453"/>
    <p:sldLayoutId id="2147484107" r:id="rId454"/>
    <p:sldLayoutId id="2147484108" r:id="rId455"/>
    <p:sldLayoutId id="2147484109" r:id="rId456"/>
    <p:sldLayoutId id="2147484110" r:id="rId457"/>
    <p:sldLayoutId id="2147484111" r:id="rId458"/>
    <p:sldLayoutId id="2147484112" r:id="rId459"/>
    <p:sldLayoutId id="2147484113" r:id="rId460"/>
    <p:sldLayoutId id="2147484114" r:id="rId461"/>
    <p:sldLayoutId id="2147484115" r:id="rId462"/>
    <p:sldLayoutId id="2147484116" r:id="rId463"/>
    <p:sldLayoutId id="2147484117" r:id="rId464"/>
    <p:sldLayoutId id="2147484118" r:id="rId465"/>
    <p:sldLayoutId id="2147484119" r:id="rId466"/>
    <p:sldLayoutId id="2147484120" r:id="rId467"/>
    <p:sldLayoutId id="2147484121" r:id="rId468"/>
    <p:sldLayoutId id="2147484122" r:id="rId469"/>
    <p:sldLayoutId id="2147484123" r:id="rId470"/>
    <p:sldLayoutId id="2147484124" r:id="rId471"/>
    <p:sldLayoutId id="2147484125" r:id="rId472"/>
    <p:sldLayoutId id="2147484126" r:id="rId473"/>
    <p:sldLayoutId id="2147484127" r:id="rId474"/>
    <p:sldLayoutId id="2147484128" r:id="rId475"/>
    <p:sldLayoutId id="2147484129" r:id="rId476"/>
    <p:sldLayoutId id="2147484130" r:id="rId477"/>
    <p:sldLayoutId id="2147484131" r:id="rId478"/>
    <p:sldLayoutId id="2147484132" r:id="rId479"/>
    <p:sldLayoutId id="2147484133" r:id="rId480"/>
    <p:sldLayoutId id="2147484134" r:id="rId481"/>
    <p:sldLayoutId id="2147484135" r:id="rId482"/>
    <p:sldLayoutId id="2147484136" r:id="rId483"/>
    <p:sldLayoutId id="2147484137" r:id="rId484"/>
    <p:sldLayoutId id="2147484138" r:id="rId485"/>
    <p:sldLayoutId id="2147484139" r:id="rId486"/>
    <p:sldLayoutId id="2147484140" r:id="rId487"/>
    <p:sldLayoutId id="2147484141" r:id="rId488"/>
    <p:sldLayoutId id="2147484142" r:id="rId489"/>
    <p:sldLayoutId id="2147484143" r:id="rId490"/>
    <p:sldLayoutId id="2147484145" r:id="rId491"/>
    <p:sldLayoutId id="2147484146" r:id="rId492"/>
    <p:sldLayoutId id="2147484147" r:id="rId493"/>
    <p:sldLayoutId id="2147484148" r:id="rId494"/>
    <p:sldLayoutId id="2147484149" r:id="rId495"/>
    <p:sldLayoutId id="2147484150" r:id="rId496"/>
    <p:sldLayoutId id="2147484151" r:id="rId497"/>
    <p:sldLayoutId id="2147484152" r:id="rId498"/>
    <p:sldLayoutId id="2147484153" r:id="rId499"/>
    <p:sldLayoutId id="2147484154" r:id="rId500"/>
    <p:sldLayoutId id="2147484675" r:id="rId501"/>
  </p:sldLayoutIdLst>
  <p:transition spd="med"/>
  <p:txStyles>
    <p:titleStyle>
      <a:lvl1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1pPr>
      <a:lvl2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2pPr>
      <a:lvl3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3pPr>
      <a:lvl4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4pPr>
      <a:lvl5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5pPr>
      <a:lvl6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6pPr>
      <a:lvl7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7pPr>
      <a:lvl8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8pPr>
      <a:lvl9pPr marL="0" marR="0" indent="0" algn="l" defTabSz="914400" rtl="0" latinLnBrk="0">
        <a:lnSpc>
          <a:spcPct val="95000"/>
        </a:lnSpc>
        <a:spcBef>
          <a:spcPts val="1000"/>
        </a:spcBef>
        <a:spcAft>
          <a:spcPts val="0"/>
        </a:spcAft>
        <a:buClrTx/>
        <a:buSzTx/>
        <a:buFontTx/>
        <a:buNone/>
        <a:tabLst/>
        <a:defRPr sz="3000" b="0" i="0" u="none" strike="noStrike" cap="none" spc="0" baseline="0">
          <a:solidFill>
            <a:srgbClr val="000000"/>
          </a:solidFill>
          <a:uFillTx/>
          <a:latin typeface="Oracle Sans Light"/>
          <a:ea typeface="Oracle Sans Light"/>
          <a:cs typeface="Oracle Sans Light"/>
          <a:sym typeface="Oracle Sans Light"/>
        </a:defRPr>
      </a:lvl9pPr>
    </p:titleStyle>
    <p:bodyStyle>
      <a:lvl1pPr marL="0" marR="0" indent="0" algn="l" defTabSz="914400" rtl="0" latinLnBrk="0">
        <a:lnSpc>
          <a:spcPct val="95000"/>
        </a:lnSpc>
        <a:spcBef>
          <a:spcPts val="600"/>
        </a:spcBef>
        <a:spcAft>
          <a:spcPts val="0"/>
        </a:spcAft>
        <a:buClrTx/>
        <a:buSzTx/>
        <a:buFontTx/>
        <a:buNone/>
        <a:tabLst/>
        <a:defRPr sz="1800" b="0" i="0" u="none" strike="noStrike" cap="none" spc="0" baseline="0">
          <a:solidFill>
            <a:srgbClr val="000000"/>
          </a:solidFill>
          <a:uFillTx/>
          <a:latin typeface="Oracle Sans Regular"/>
          <a:ea typeface="Oracle Sans Regular"/>
          <a:cs typeface="Oracle Sans Regular"/>
          <a:sym typeface="Oracle Sans Regular"/>
        </a:defRPr>
      </a:lvl1pPr>
      <a:lvl2pPr marL="365758" marR="0" indent="-18287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2pPr>
      <a:lvl3pPr marL="570508" marR="0" indent="-20538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3pPr>
      <a:lvl4pPr marL="782409" marR="0" indent="-234722"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4pPr>
      <a:lvl5pPr marL="1005838"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5pPr>
      <a:lvl6pPr marL="1188719"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6pPr>
      <a:lvl7pPr marL="1371600"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7pPr>
      <a:lvl8pPr marL="34290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8pPr>
      <a:lvl9pPr marL="38862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9pPr>
    </p:bodyStyle>
    <p:otherStyle>
      <a:lvl1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1pPr>
      <a:lvl2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2pPr>
      <a:lvl3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3pPr>
      <a:lvl4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4pPr>
      <a:lvl5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5pPr>
      <a:lvl6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6pPr>
      <a:lvl7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7pPr>
      <a:lvl8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8pPr>
      <a:lvl9pPr marL="0" marR="0" indent="0" algn="l"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Oracle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p:nvPicPr>
        <p:blipFill>
          <a:blip r:embed="rId5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688975" y="6423660"/>
            <a:ext cx="365760" cy="365760"/>
          </a:xfrm>
          <a:prstGeom prst="rect">
            <a:avLst/>
          </a:prstGeom>
        </p:spPr>
        <p:txBody>
          <a:bodyPr vert="horz" lIns="0" tIns="0" rIns="0" bIns="0" rtlCol="0" anchor="ctr"/>
          <a:lstStyle>
            <a:lvl1pPr algn="l">
              <a:defRPr lang="en-US" sz="800" b="0" i="0" kern="1200" smtClean="0">
                <a:solidFill>
                  <a:srgbClr val="9CA0AA"/>
                </a:solidFill>
                <a:latin typeface="Oracle Sans Light" panose="020B0403020204020204" pitchFamily="34" charset="0"/>
                <a:ea typeface="+mn-ea"/>
                <a:cs typeface="Oracle Sans Light" panose="020B0403020204020204" pitchFamily="34" charset="0"/>
              </a:defRPr>
            </a:lvl1pPr>
          </a:lstStyle>
          <a:p>
            <a:fld id="{345D60D9-5372-5F40-9443-0F9AE5BDC3C8}" type="slidenum">
              <a:rPr lang="en-IN" smtClean="0"/>
              <a:pPr/>
              <a:t>‹#›</a:t>
            </a:fld>
            <a:endParaRPr lang="en-IN"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054734" y="6423978"/>
            <a:ext cx="5745379" cy="365125"/>
          </a:xfrm>
          <a:prstGeom prst="rect">
            <a:avLst/>
          </a:prstGeom>
        </p:spPr>
        <p:txBody>
          <a:bodyPr vert="horz" lIns="0" tIns="0" rIns="0" bIns="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b="0" i="0">
                <a:solidFill>
                  <a:srgbClr val="9CA0AA"/>
                </a:solidFill>
                <a:latin typeface="Oracle Sans Light" panose="020B0403020204020204" pitchFamily="34" charset="0"/>
                <a:cs typeface="Oracle Sans Light" panose="020B0403020204020204" pitchFamily="34" charset="0"/>
              </a:defRPr>
            </a:lvl1pPr>
          </a:lstStyle>
          <a:p>
            <a:r>
              <a:rPr lang="en-US" dirty="0"/>
              <a:t>Copyright © 2022, Oracle and/or its affiliates  |  Confidential: Internal/Restricted/Highly Restricted</a:t>
            </a:r>
          </a:p>
        </p:txBody>
      </p:sp>
      <p:sp>
        <p:nvSpPr>
          <p:cNvPr id="7" name="Title">
            <a:extLst>
              <a:ext uri="{FF2B5EF4-FFF2-40B4-BE49-F238E27FC236}">
                <a16:creationId xmlns:a16="http://schemas.microsoft.com/office/drawing/2014/main" id="{19755B0C-787F-6E4A-BE98-03FFECBED454}"/>
              </a:ext>
            </a:extLst>
          </p:cNvPr>
          <p:cNvSpPr>
            <a:spLocks noGrp="1"/>
          </p:cNvSpPr>
          <p:nvPr>
            <p:ph type="title"/>
          </p:nvPr>
        </p:nvSpPr>
        <p:spPr>
          <a:xfrm>
            <a:off x="692150" y="280123"/>
            <a:ext cx="10747773"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8" name="Text Field">
            <a:extLst>
              <a:ext uri="{FF2B5EF4-FFF2-40B4-BE49-F238E27FC236}">
                <a16:creationId xmlns:a16="http://schemas.microsoft.com/office/drawing/2014/main" id="{E80AA75B-35F4-8A43-8682-C79C3131123B}"/>
              </a:ext>
            </a:extLst>
          </p:cNvPr>
          <p:cNvSpPr>
            <a:spLocks noGrp="1"/>
          </p:cNvSpPr>
          <p:nvPr>
            <p:ph type="body" idx="1"/>
          </p:nvPr>
        </p:nvSpPr>
        <p:spPr>
          <a:xfrm>
            <a:off x="692150" y="1760536"/>
            <a:ext cx="10747773" cy="4354513"/>
          </a:xfrm>
          <a:prstGeom prst="rect">
            <a:avLst/>
          </a:prstGeom>
          <a:noFill/>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198668962"/>
      </p:ext>
    </p:extLst>
  </p:cSld>
  <p:clrMap bg1="lt1" tx1="dk1" bg2="lt2" tx2="dk2" accent1="accent1" accent2="accent2" accent3="accent3" accent4="accent4" accent5="accent5" accent6="accent6" hlink="hlink" folHlink="folHlink"/>
  <p:sldLayoutIdLst>
    <p:sldLayoutId id="2147484627" r:id="rId1"/>
    <p:sldLayoutId id="2147484628" r:id="rId2"/>
    <p:sldLayoutId id="2147484629" r:id="rId3"/>
    <p:sldLayoutId id="2147484630" r:id="rId4"/>
    <p:sldLayoutId id="2147484631" r:id="rId5"/>
    <p:sldLayoutId id="2147484632" r:id="rId6"/>
    <p:sldLayoutId id="2147484633" r:id="rId7"/>
    <p:sldLayoutId id="2147484634" r:id="rId8"/>
    <p:sldLayoutId id="2147484635" r:id="rId9"/>
    <p:sldLayoutId id="2147484636" r:id="rId10"/>
    <p:sldLayoutId id="2147484637" r:id="rId11"/>
    <p:sldLayoutId id="2147484638" r:id="rId12"/>
    <p:sldLayoutId id="2147484639" r:id="rId13"/>
    <p:sldLayoutId id="2147484640" r:id="rId14"/>
    <p:sldLayoutId id="2147484641" r:id="rId15"/>
    <p:sldLayoutId id="2147484642" r:id="rId16"/>
    <p:sldLayoutId id="2147484643" r:id="rId17"/>
    <p:sldLayoutId id="2147484644" r:id="rId18"/>
    <p:sldLayoutId id="2147484645" r:id="rId19"/>
    <p:sldLayoutId id="2147484646" r:id="rId20"/>
    <p:sldLayoutId id="2147484647" r:id="rId21"/>
    <p:sldLayoutId id="2147484648" r:id="rId22"/>
    <p:sldLayoutId id="2147484649" r:id="rId23"/>
    <p:sldLayoutId id="2147484650" r:id="rId24"/>
    <p:sldLayoutId id="2147484651" r:id="rId25"/>
    <p:sldLayoutId id="2147484652" r:id="rId26"/>
    <p:sldLayoutId id="2147484653" r:id="rId27"/>
    <p:sldLayoutId id="2147484654" r:id="rId28"/>
    <p:sldLayoutId id="2147484655" r:id="rId29"/>
    <p:sldLayoutId id="2147484656" r:id="rId30"/>
    <p:sldLayoutId id="2147484657" r:id="rId31"/>
    <p:sldLayoutId id="2147484658" r:id="rId32"/>
    <p:sldLayoutId id="2147484659" r:id="rId33"/>
    <p:sldLayoutId id="2147484660" r:id="rId34"/>
    <p:sldLayoutId id="2147484661" r:id="rId35"/>
    <p:sldLayoutId id="2147484662" r:id="rId36"/>
    <p:sldLayoutId id="2147484663" r:id="rId37"/>
    <p:sldLayoutId id="2147484664" r:id="rId38"/>
    <p:sldLayoutId id="2147484665" r:id="rId39"/>
    <p:sldLayoutId id="2147484666" r:id="rId40"/>
    <p:sldLayoutId id="2147484667" r:id="rId41"/>
    <p:sldLayoutId id="2147484668" r:id="rId42"/>
    <p:sldLayoutId id="2147484669" r:id="rId43"/>
    <p:sldLayoutId id="2147484670" r:id="rId44"/>
    <p:sldLayoutId id="2147484671" r:id="rId45"/>
    <p:sldLayoutId id="2147484672" r:id="rId46"/>
    <p:sldLayoutId id="2147484673" r:id="rId47"/>
    <p:sldLayoutId id="2147484674"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3000" b="0" i="0" kern="1200" baseline="0" dirty="0">
          <a:solidFill>
            <a:schemeClr val="tx1"/>
          </a:solidFill>
          <a:latin typeface="Oracle Sans Light" panose="020B0403020204020204" pitchFamily="34" charset="0"/>
          <a:ea typeface="+mn-ea"/>
          <a:cs typeface="Oracle Sans Light" panose="020B0403020204020204" pitchFamily="34" charset="0"/>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1"/>
          </a:solidFill>
          <a:latin typeface="Oracle Sans" panose="020B0503020204020204" pitchFamily="34" charset="0"/>
          <a:ea typeface="+mn-ea"/>
          <a:cs typeface="Oracle Sans" panose="020B05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1"/>
          </a:solidFill>
          <a:latin typeface="Oracle Sans" panose="020B0503020204020204" pitchFamily="34" charset="0"/>
          <a:ea typeface="+mn-ea"/>
          <a:cs typeface="Oracle Sans" panose="020B05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1"/>
          </a:solidFill>
          <a:latin typeface="Oracle Sans" panose="020B0503020204020204" pitchFamily="34" charset="0"/>
          <a:ea typeface="+mn-ea"/>
          <a:cs typeface="Oracle Sans" panose="020B05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08">
          <p15:clr>
            <a:srgbClr val="F26B43"/>
          </p15:clr>
        </p15:guide>
        <p15:guide id="4" orient="horz" pos="3852">
          <p15:clr>
            <a:srgbClr val="F26B43"/>
          </p15:clr>
        </p15:guide>
        <p15:guide id="5" pos="434">
          <p15:clr>
            <a:srgbClr val="F26B43"/>
          </p15:clr>
        </p15:guide>
        <p15:guide id="6" orient="horz" pos="896">
          <p15:clr>
            <a:srgbClr val="F26B43"/>
          </p15:clr>
        </p15:guide>
        <p15:guide id="7" orient="horz" pos="696">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78.xml"/></Relationships>
</file>

<file path=ppt/slides/_rels/slide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377008" y="-434596"/>
            <a:ext cx="10425601" cy="1164234"/>
          </a:xfrm>
        </p:spPr>
        <p:txBody>
          <a:bodyPr/>
          <a:lstStyle/>
          <a:p>
            <a:r>
              <a:rPr lang="en-US" sz="3200" dirty="0"/>
              <a:t>Network Visualizer</a:t>
            </a:r>
          </a:p>
        </p:txBody>
      </p:sp>
      <p:pic>
        <p:nvPicPr>
          <p:cNvPr id="5" name="Picture 4">
            <a:extLst>
              <a:ext uri="{FF2B5EF4-FFF2-40B4-BE49-F238E27FC236}">
                <a16:creationId xmlns:a16="http://schemas.microsoft.com/office/drawing/2014/main" id="{51605366-0E11-4391-8C5C-449AFA62D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445" y="864011"/>
            <a:ext cx="11232969" cy="5941169"/>
          </a:xfrm>
          <a:prstGeom prst="rect">
            <a:avLst/>
          </a:prstGeom>
        </p:spPr>
      </p:pic>
    </p:spTree>
    <p:extLst>
      <p:ext uri="{BB962C8B-B14F-4D97-AF65-F5344CB8AC3E}">
        <p14:creationId xmlns:p14="http://schemas.microsoft.com/office/powerpoint/2010/main" val="133947184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296586" y="-401843"/>
            <a:ext cx="10425601" cy="1164232"/>
          </a:xfrm>
        </p:spPr>
        <p:txBody>
          <a:bodyPr/>
          <a:lstStyle/>
          <a:p>
            <a:r>
              <a:rPr lang="en-US" sz="3200" dirty="0"/>
              <a:t>Network Visualizer</a:t>
            </a:r>
          </a:p>
        </p:txBody>
      </p:sp>
      <p:pic>
        <p:nvPicPr>
          <p:cNvPr id="8" name="Picture 7" descr="Graphical user interface, chart&#10;&#10;Description automatically generated">
            <a:extLst>
              <a:ext uri="{FF2B5EF4-FFF2-40B4-BE49-F238E27FC236}">
                <a16:creationId xmlns:a16="http://schemas.microsoft.com/office/drawing/2014/main" id="{492D86FA-5543-4A96-8792-A6E81C807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86" y="859782"/>
            <a:ext cx="11726738" cy="5875670"/>
          </a:xfrm>
          <a:prstGeom prst="rect">
            <a:avLst/>
          </a:prstGeom>
        </p:spPr>
      </p:pic>
    </p:spTree>
    <p:extLst>
      <p:ext uri="{BB962C8B-B14F-4D97-AF65-F5344CB8AC3E}">
        <p14:creationId xmlns:p14="http://schemas.microsoft.com/office/powerpoint/2010/main" val="327095464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sp>
        <p:nvSpPr>
          <p:cNvPr id="2" name="Rectangle 1">
            <a:extLst>
              <a:ext uri="{FF2B5EF4-FFF2-40B4-BE49-F238E27FC236}">
                <a16:creationId xmlns:a16="http://schemas.microsoft.com/office/drawing/2014/main" id="{FA6782AC-96F0-4558-B198-AA9F768AF8C7}"/>
              </a:ext>
            </a:extLst>
          </p:cNvPr>
          <p:cNvSpPr/>
          <p:nvPr/>
        </p:nvSpPr>
        <p:spPr>
          <a:xfrm>
            <a:off x="614038" y="1706679"/>
            <a:ext cx="10963923" cy="369332"/>
          </a:xfrm>
          <a:prstGeom prst="rect">
            <a:avLst/>
          </a:prstGeom>
        </p:spPr>
        <p:txBody>
          <a:bodyPr wrap="square">
            <a:spAutoFit/>
          </a:bodyPr>
          <a:lstStyle/>
          <a:p>
            <a:endParaRPr lang="it-IT" dirty="0"/>
          </a:p>
        </p:txBody>
      </p:sp>
      <p:sp>
        <p:nvSpPr>
          <p:cNvPr id="7" name="Title 1">
            <a:extLst>
              <a:ext uri="{FF2B5EF4-FFF2-40B4-BE49-F238E27FC236}">
                <a16:creationId xmlns:a16="http://schemas.microsoft.com/office/drawing/2014/main" id="{289AF635-678E-4160-BC78-892F51FEDEB3}"/>
              </a:ext>
            </a:extLst>
          </p:cNvPr>
          <p:cNvSpPr>
            <a:spLocks noGrp="1"/>
          </p:cNvSpPr>
          <p:nvPr>
            <p:ph type="title"/>
          </p:nvPr>
        </p:nvSpPr>
        <p:spPr>
          <a:xfrm>
            <a:off x="131910" y="-254626"/>
            <a:ext cx="10425601" cy="1164232"/>
          </a:xfrm>
        </p:spPr>
        <p:txBody>
          <a:bodyPr/>
          <a:lstStyle/>
          <a:p>
            <a:r>
              <a:rPr lang="en-US" sz="3200" dirty="0"/>
              <a:t>Network Visualizer and DRG Path Discovery</a:t>
            </a:r>
          </a:p>
        </p:txBody>
      </p:sp>
      <p:pic>
        <p:nvPicPr>
          <p:cNvPr id="5" name="Picture 4" descr="Graphical user interface&#10;&#10;Description automatically generated">
            <a:extLst>
              <a:ext uri="{FF2B5EF4-FFF2-40B4-BE49-F238E27FC236}">
                <a16:creationId xmlns:a16="http://schemas.microsoft.com/office/drawing/2014/main" id="{74A05E12-343C-42B4-AE4D-894CDD759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38" y="1393692"/>
            <a:ext cx="11660721" cy="5228565"/>
          </a:xfrm>
          <a:prstGeom prst="rect">
            <a:avLst/>
          </a:prstGeom>
        </p:spPr>
      </p:pic>
    </p:spTree>
    <p:extLst>
      <p:ext uri="{BB962C8B-B14F-4D97-AF65-F5344CB8AC3E}">
        <p14:creationId xmlns:p14="http://schemas.microsoft.com/office/powerpoint/2010/main" val="962981314"/>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AS_UNIQUEID" val="11114"/>
</p:tagLst>
</file>

<file path=ppt/tags/tag10.xml><?xml version="1.0" encoding="utf-8"?>
<p:tagLst xmlns:a="http://schemas.openxmlformats.org/drawingml/2006/main" xmlns:r="http://schemas.openxmlformats.org/officeDocument/2006/relationships" xmlns:p="http://schemas.openxmlformats.org/presentationml/2006/main">
  <p:tag name="AS_UNIQUEID" val="17030"/>
</p:tagLst>
</file>

<file path=ppt/tags/tag11.xml><?xml version="1.0" encoding="utf-8"?>
<p:tagLst xmlns:a="http://schemas.openxmlformats.org/drawingml/2006/main" xmlns:r="http://schemas.openxmlformats.org/officeDocument/2006/relationships" xmlns:p="http://schemas.openxmlformats.org/presentationml/2006/main">
  <p:tag name="AS_UNIQUEID" val="17030"/>
</p:tagLst>
</file>

<file path=ppt/tags/tag12.xml><?xml version="1.0" encoding="utf-8"?>
<p:tagLst xmlns:a="http://schemas.openxmlformats.org/drawingml/2006/main" xmlns:r="http://schemas.openxmlformats.org/officeDocument/2006/relationships" xmlns:p="http://schemas.openxmlformats.org/presentationml/2006/main">
  <p:tag name="AS_UNIQUEID" val="17030"/>
</p:tagLst>
</file>

<file path=ppt/tags/tag13.xml><?xml version="1.0" encoding="utf-8"?>
<p:tagLst xmlns:a="http://schemas.openxmlformats.org/drawingml/2006/main" xmlns:r="http://schemas.openxmlformats.org/officeDocument/2006/relationships" xmlns:p="http://schemas.openxmlformats.org/presentationml/2006/main">
  <p:tag name="AS_UNIQUEID" val="17030"/>
</p:tagLst>
</file>

<file path=ppt/tags/tag14.xml><?xml version="1.0" encoding="utf-8"?>
<p:tagLst xmlns:a="http://schemas.openxmlformats.org/drawingml/2006/main" xmlns:r="http://schemas.openxmlformats.org/officeDocument/2006/relationships" xmlns:p="http://schemas.openxmlformats.org/presentationml/2006/main">
  <p:tag name="AS_UNIQUEID" val="17030"/>
</p:tagLst>
</file>

<file path=ppt/tags/tag15.xml><?xml version="1.0" encoding="utf-8"?>
<p:tagLst xmlns:a="http://schemas.openxmlformats.org/drawingml/2006/main" xmlns:r="http://schemas.openxmlformats.org/officeDocument/2006/relationships" xmlns:p="http://schemas.openxmlformats.org/presentationml/2006/main">
  <p:tag name="AS_UNIQUEID" val="17030"/>
</p:tagLst>
</file>

<file path=ppt/tags/tag2.xml><?xml version="1.0" encoding="utf-8"?>
<p:tagLst xmlns:a="http://schemas.openxmlformats.org/drawingml/2006/main" xmlns:r="http://schemas.openxmlformats.org/officeDocument/2006/relationships" xmlns:p="http://schemas.openxmlformats.org/presentationml/2006/main">
  <p:tag name="AS_UNIQUEID" val="11115"/>
</p:tagLst>
</file>

<file path=ppt/tags/tag3.xml><?xml version="1.0" encoding="utf-8"?>
<p:tagLst xmlns:a="http://schemas.openxmlformats.org/drawingml/2006/main" xmlns:r="http://schemas.openxmlformats.org/officeDocument/2006/relationships" xmlns:p="http://schemas.openxmlformats.org/presentationml/2006/main">
  <p:tag name="AS_UNIQUEID" val="11116"/>
</p:tagLst>
</file>

<file path=ppt/tags/tag4.xml><?xml version="1.0" encoding="utf-8"?>
<p:tagLst xmlns:a="http://schemas.openxmlformats.org/drawingml/2006/main" xmlns:r="http://schemas.openxmlformats.org/officeDocument/2006/relationships" xmlns:p="http://schemas.openxmlformats.org/presentationml/2006/main">
  <p:tag name="AS_UNIQUEID" val="11117"/>
</p:tagLst>
</file>

<file path=ppt/tags/tag5.xml><?xml version="1.0" encoding="utf-8"?>
<p:tagLst xmlns:a="http://schemas.openxmlformats.org/drawingml/2006/main" xmlns:r="http://schemas.openxmlformats.org/officeDocument/2006/relationships" xmlns:p="http://schemas.openxmlformats.org/presentationml/2006/main">
  <p:tag name="AS_UNIQUEID" val="11118"/>
</p:tagLst>
</file>

<file path=ppt/tags/tag6.xml><?xml version="1.0" encoding="utf-8"?>
<p:tagLst xmlns:a="http://schemas.openxmlformats.org/drawingml/2006/main" xmlns:r="http://schemas.openxmlformats.org/officeDocument/2006/relationships" xmlns:p="http://schemas.openxmlformats.org/presentationml/2006/main">
  <p:tag name="AS_UNIQUEID" val="11119"/>
</p:tagLst>
</file>

<file path=ppt/tags/tag7.xml><?xml version="1.0" encoding="utf-8"?>
<p:tagLst xmlns:a="http://schemas.openxmlformats.org/drawingml/2006/main" xmlns:r="http://schemas.openxmlformats.org/officeDocument/2006/relationships" xmlns:p="http://schemas.openxmlformats.org/presentationml/2006/main">
  <p:tag name="AS_UNIQUEID" val="11120"/>
</p:tagLst>
</file>

<file path=ppt/tags/tag8.xml><?xml version="1.0" encoding="utf-8"?>
<p:tagLst xmlns:a="http://schemas.openxmlformats.org/drawingml/2006/main" xmlns:r="http://schemas.openxmlformats.org/officeDocument/2006/relationships" xmlns:p="http://schemas.openxmlformats.org/presentationml/2006/main">
  <p:tag name="AS_UNIQUEID" val="17030"/>
</p:tagLst>
</file>

<file path=ppt/tags/tag9.xml><?xml version="1.0" encoding="utf-8"?>
<p:tagLst xmlns:a="http://schemas.openxmlformats.org/drawingml/2006/main" xmlns:r="http://schemas.openxmlformats.org/officeDocument/2006/relationships" xmlns:p="http://schemas.openxmlformats.org/presentationml/2006/main">
  <p:tag name="AS_UNIQUEID" val="17030"/>
</p:tagLst>
</file>

<file path=ppt/theme/theme1.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06BBFA"/>
      </a:accent1>
      <a:accent2>
        <a:srgbClr val="001E45"/>
      </a:accent2>
      <a:accent3>
        <a:srgbClr val="00E9C9"/>
      </a:accent3>
      <a:accent4>
        <a:srgbClr val="002A30"/>
      </a:accent4>
      <a:accent5>
        <a:srgbClr val="FF7364"/>
      </a:accent5>
      <a:accent6>
        <a:srgbClr val="CCF069"/>
      </a:accent6>
      <a:hlink>
        <a:srgbClr val="0000FF"/>
      </a:hlink>
      <a:folHlink>
        <a:srgbClr val="FF00FF"/>
      </a:folHlink>
    </a:clrScheme>
    <a:fontScheme name="Default Theme">
      <a:majorFont>
        <a:latin typeface="Calibri"/>
        <a:ea typeface="Calibri"/>
        <a:cs typeface="Calibri"/>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Default Theme">
  <a:themeElements>
    <a:clrScheme name="Developer Color Theme">
      <a:dk1>
        <a:srgbClr val="000000"/>
      </a:dk1>
      <a:lt1>
        <a:srgbClr val="FFFFFF"/>
      </a:lt1>
      <a:dk2>
        <a:srgbClr val="715BFF"/>
      </a:dk2>
      <a:lt2>
        <a:srgbClr val="1C0D45"/>
      </a:lt2>
      <a:accent1>
        <a:srgbClr val="06BBFA"/>
      </a:accent1>
      <a:accent2>
        <a:srgbClr val="001E45"/>
      </a:accent2>
      <a:accent3>
        <a:srgbClr val="00E9C9"/>
      </a:accent3>
      <a:accent4>
        <a:srgbClr val="002A30"/>
      </a:accent4>
      <a:accent5>
        <a:srgbClr val="FF7364"/>
      </a:accent5>
      <a:accent6>
        <a:srgbClr val="CCF069"/>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Default Theme" id="{C79F91DE-728B-D243-92CC-3541B6B127EA}" vid="{19C2B16C-7103-5248-9AED-3A43119AB7BA}"/>
    </a:ext>
  </a:extLst>
</a:theme>
</file>

<file path=ppt/theme/theme3.xml><?xml version="1.0" encoding="utf-8"?>
<a:theme xmlns:a="http://schemas.openxmlformats.org/drawingml/2006/main" name="Default Theme">
  <a:themeElements>
    <a:clrScheme name="Default Theme">
      <a:dk1>
        <a:srgbClr val="000000"/>
      </a:dk1>
      <a:lt1>
        <a:srgbClr val="FFFFFF"/>
      </a:lt1>
      <a:dk2>
        <a:srgbClr val="A7A7A7"/>
      </a:dk2>
      <a:lt2>
        <a:srgbClr val="535353"/>
      </a:lt2>
      <a:accent1>
        <a:srgbClr val="06BBFA"/>
      </a:accent1>
      <a:accent2>
        <a:srgbClr val="001E45"/>
      </a:accent2>
      <a:accent3>
        <a:srgbClr val="00E9C9"/>
      </a:accent3>
      <a:accent4>
        <a:srgbClr val="002A30"/>
      </a:accent4>
      <a:accent5>
        <a:srgbClr val="FF7364"/>
      </a:accent5>
      <a:accent6>
        <a:srgbClr val="CCF069"/>
      </a:accent6>
      <a:hlink>
        <a:srgbClr val="0000FF"/>
      </a:hlink>
      <a:folHlink>
        <a:srgbClr val="FF00FF"/>
      </a:folHlink>
    </a:clrScheme>
    <a:fontScheme name="Default Theme">
      <a:majorFont>
        <a:latin typeface="Calibri"/>
        <a:ea typeface="Calibri"/>
        <a:cs typeface="Calibri"/>
      </a:majorFont>
      <a:minorFont>
        <a:latin typeface="Helvetica"/>
        <a:ea typeface="Helvetica"/>
        <a:cs typeface="Helvetica"/>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360</TotalTime>
  <Words>10</Words>
  <Application>Microsoft Office PowerPoint</Application>
  <PresentationFormat>Widescreen</PresentationFormat>
  <Paragraphs>3</Paragraphs>
  <Slides>3</Slides>
  <Notes>0</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vt:i4>
      </vt:variant>
    </vt:vector>
  </HeadingPairs>
  <TitlesOfParts>
    <vt:vector size="19" baseType="lpstr">
      <vt:lpstr>Arial</vt:lpstr>
      <vt:lpstr>Calibri</vt:lpstr>
      <vt:lpstr>Georgia</vt:lpstr>
      <vt:lpstr>Helvetica</vt:lpstr>
      <vt:lpstr>Oracle Sans</vt:lpstr>
      <vt:lpstr>Oracle Sans Bold</vt:lpstr>
      <vt:lpstr>Oracle Sans Extra Bold</vt:lpstr>
      <vt:lpstr>Oracle Sans Light</vt:lpstr>
      <vt:lpstr>Oracle Sans Regular</vt:lpstr>
      <vt:lpstr>Oracle Sans Semi Bold</vt:lpstr>
      <vt:lpstr>Oracle Sans Tab</vt:lpstr>
      <vt:lpstr>Oracle Sans Tab Bold</vt:lpstr>
      <vt:lpstr>Oracle Sans Tab Regular</vt:lpstr>
      <vt:lpstr>System Font Regular</vt:lpstr>
      <vt:lpstr>Default Theme</vt:lpstr>
      <vt:lpstr>2_Default Theme</vt:lpstr>
      <vt:lpstr>Network Visualizer</vt:lpstr>
      <vt:lpstr>Network Visualizer</vt:lpstr>
      <vt:lpstr>Network Visualizer and DRG Path Discovery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Race the time to create a Formula 1 app using Oracle APEX!</dc:title>
  <dc:creator>shlayel</dc:creator>
  <cp:lastModifiedBy>Paolo Ramasso</cp:lastModifiedBy>
  <cp:revision>56</cp:revision>
  <dcterms:modified xsi:type="dcterms:W3CDTF">2022-10-12T09:56:02Z</dcterms:modified>
</cp:coreProperties>
</file>